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4" r:id="rId5"/>
    <p:sldId id="2202" r:id="rId6"/>
    <p:sldId id="281" r:id="rId7"/>
    <p:sldId id="282" r:id="rId8"/>
    <p:sldId id="2155" r:id="rId9"/>
    <p:sldId id="2200" r:id="rId10"/>
    <p:sldId id="2203" r:id="rId11"/>
    <p:sldId id="2171" r:id="rId12"/>
    <p:sldId id="2199" r:id="rId13"/>
    <p:sldId id="2172" r:id="rId14"/>
    <p:sldId id="2174" r:id="rId15"/>
    <p:sldId id="2173" r:id="rId16"/>
    <p:sldId id="2175" r:id="rId17"/>
    <p:sldId id="2176" r:id="rId18"/>
    <p:sldId id="2177" r:id="rId19"/>
    <p:sldId id="2178" r:id="rId20"/>
    <p:sldId id="2179" r:id="rId21"/>
    <p:sldId id="2180" r:id="rId22"/>
    <p:sldId id="2204" r:id="rId23"/>
    <p:sldId id="2183" r:id="rId24"/>
    <p:sldId id="2185" r:id="rId25"/>
    <p:sldId id="2188" r:id="rId26"/>
    <p:sldId id="2205" r:id="rId27"/>
    <p:sldId id="2190" r:id="rId28"/>
    <p:sldId id="2191" r:id="rId29"/>
    <p:sldId id="2201" r:id="rId30"/>
    <p:sldId id="2207" r:id="rId31"/>
    <p:sldId id="2208" r:id="rId32"/>
    <p:sldId id="2206" r:id="rId33"/>
    <p:sldId id="2195" r:id="rId34"/>
    <p:sldId id="2196" r:id="rId35"/>
    <p:sldId id="2194" r:id="rId36"/>
    <p:sldId id="2197" r:id="rId37"/>
    <p:sldId id="2193" r:id="rId38"/>
    <p:sldId id="2198" r:id="rId39"/>
    <p:sldId id="2209" r:id="rId40"/>
    <p:sldId id="2210" r:id="rId41"/>
    <p:sldId id="221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Smith" initials="JS" lastIdx="1" clrIdx="0">
    <p:extLst>
      <p:ext uri="{19B8F6BF-5375-455C-9EA6-DF929625EA0E}">
        <p15:presenceInfo xmlns:p15="http://schemas.microsoft.com/office/powerpoint/2012/main" userId="James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1B87D-E853-44FC-A111-099CC163D0EC}" v="163" dt="2020-03-04T13:11:17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06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Smith" userId="3e9c43fe-1c94-4b1a-a310-4d4ec2495fbf" providerId="ADAL" clId="{8B31B87D-E853-44FC-A111-099CC163D0EC}"/>
    <pc:docChg chg="undo custSel addSld delSld modSld sldOrd">
      <pc:chgData name="James Smith" userId="3e9c43fe-1c94-4b1a-a310-4d4ec2495fbf" providerId="ADAL" clId="{8B31B87D-E853-44FC-A111-099CC163D0EC}" dt="2020-03-04T13:11:24.984" v="940" actId="1076"/>
      <pc:docMkLst>
        <pc:docMk/>
      </pc:docMkLst>
      <pc:sldChg chg="modSp mod">
        <pc:chgData name="James Smith" userId="3e9c43fe-1c94-4b1a-a310-4d4ec2495fbf" providerId="ADAL" clId="{8B31B87D-E853-44FC-A111-099CC163D0EC}" dt="2020-03-04T09:59:29.440" v="141" actId="113"/>
        <pc:sldMkLst>
          <pc:docMk/>
          <pc:sldMk cId="758661002" sldId="264"/>
        </pc:sldMkLst>
        <pc:spChg chg="mod">
          <ac:chgData name="James Smith" userId="3e9c43fe-1c94-4b1a-a310-4d4ec2495fbf" providerId="ADAL" clId="{8B31B87D-E853-44FC-A111-099CC163D0EC}" dt="2020-03-04T09:59:29.440" v="141" actId="113"/>
          <ac:spMkLst>
            <pc:docMk/>
            <pc:sldMk cId="758661002" sldId="264"/>
            <ac:spMk id="57" creationId="{4F202974-31A3-4642-B671-F0DBBB7B4663}"/>
          </ac:spMkLst>
        </pc:spChg>
        <pc:spChg chg="mod">
          <ac:chgData name="James Smith" userId="3e9c43fe-1c94-4b1a-a310-4d4ec2495fbf" providerId="ADAL" clId="{8B31B87D-E853-44FC-A111-099CC163D0EC}" dt="2020-03-04T09:59:22.744" v="139" actId="207"/>
          <ac:spMkLst>
            <pc:docMk/>
            <pc:sldMk cId="758661002" sldId="264"/>
            <ac:spMk id="58" creationId="{8219E625-08B7-2040-AE55-FED356214199}"/>
          </ac:spMkLst>
        </pc:spChg>
      </pc:sldChg>
      <pc:sldChg chg="addSp delSp modSp mod">
        <pc:chgData name="James Smith" userId="3e9c43fe-1c94-4b1a-a310-4d4ec2495fbf" providerId="ADAL" clId="{8B31B87D-E853-44FC-A111-099CC163D0EC}" dt="2020-03-04T09:17:24.533" v="38" actId="1440"/>
        <pc:sldMkLst>
          <pc:docMk/>
          <pc:sldMk cId="3819177273" sldId="281"/>
        </pc:sldMkLst>
        <pc:spChg chg="mod">
          <ac:chgData name="James Smith" userId="3e9c43fe-1c94-4b1a-a310-4d4ec2495fbf" providerId="ADAL" clId="{8B31B87D-E853-44FC-A111-099CC163D0EC}" dt="2020-03-04T09:16:29.990" v="26" actId="1076"/>
          <ac:spMkLst>
            <pc:docMk/>
            <pc:sldMk cId="3819177273" sldId="281"/>
            <ac:spMk id="24" creationId="{D39FE35A-F92B-4F9C-B4E3-109BBDC0829E}"/>
          </ac:spMkLst>
        </pc:spChg>
        <pc:spChg chg="mod">
          <ac:chgData name="James Smith" userId="3e9c43fe-1c94-4b1a-a310-4d4ec2495fbf" providerId="ADAL" clId="{8B31B87D-E853-44FC-A111-099CC163D0EC}" dt="2020-03-04T09:17:00.726" v="36" actId="1076"/>
          <ac:spMkLst>
            <pc:docMk/>
            <pc:sldMk cId="3819177273" sldId="281"/>
            <ac:spMk id="28" creationId="{DA916DC3-2FA5-4CCE-9038-06D2DA980F7A}"/>
          </ac:spMkLst>
        </pc:spChg>
        <pc:picChg chg="mod">
          <ac:chgData name="James Smith" userId="3e9c43fe-1c94-4b1a-a310-4d4ec2495fbf" providerId="ADAL" clId="{8B31B87D-E853-44FC-A111-099CC163D0EC}" dt="2020-03-04T09:17:21.956" v="37" actId="1440"/>
          <ac:picMkLst>
            <pc:docMk/>
            <pc:sldMk cId="3819177273" sldId="281"/>
            <ac:picMk id="18" creationId="{FD0B2748-4006-4E40-9631-80F6C63F5B80}"/>
          </ac:picMkLst>
        </pc:picChg>
        <pc:picChg chg="add del mod">
          <ac:chgData name="James Smith" userId="3e9c43fe-1c94-4b1a-a310-4d4ec2495fbf" providerId="ADAL" clId="{8B31B87D-E853-44FC-A111-099CC163D0EC}" dt="2020-03-04T09:15:57.529" v="17" actId="478"/>
          <ac:picMkLst>
            <pc:docMk/>
            <pc:sldMk cId="3819177273" sldId="281"/>
            <ac:picMk id="1026" creationId="{08439865-7B4E-4412-96CA-24E2D25A7C82}"/>
          </ac:picMkLst>
        </pc:picChg>
        <pc:picChg chg="add mod">
          <ac:chgData name="James Smith" userId="3e9c43fe-1c94-4b1a-a310-4d4ec2495fbf" providerId="ADAL" clId="{8B31B87D-E853-44FC-A111-099CC163D0EC}" dt="2020-03-04T09:17:24.533" v="38" actId="1440"/>
          <ac:picMkLst>
            <pc:docMk/>
            <pc:sldMk cId="3819177273" sldId="281"/>
            <ac:picMk id="1028" creationId="{06C555F0-7F85-4CAF-B178-F918E8B77C98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09:19:39.114" v="47" actId="208"/>
        <pc:sldMkLst>
          <pc:docMk/>
          <pc:sldMk cId="1847373567" sldId="282"/>
        </pc:sldMkLst>
        <pc:spChg chg="mod">
          <ac:chgData name="James Smith" userId="3e9c43fe-1c94-4b1a-a310-4d4ec2495fbf" providerId="ADAL" clId="{8B31B87D-E853-44FC-A111-099CC163D0EC}" dt="2020-03-04T09:19:15.945" v="44" actId="1076"/>
          <ac:spMkLst>
            <pc:docMk/>
            <pc:sldMk cId="1847373567" sldId="282"/>
            <ac:spMk id="3" creationId="{1DB612D3-9DEF-402A-BB43-045E1BF645B6}"/>
          </ac:spMkLst>
        </pc:spChg>
        <pc:spChg chg="add">
          <ac:chgData name="James Smith" userId="3e9c43fe-1c94-4b1a-a310-4d4ec2495fbf" providerId="ADAL" clId="{8B31B87D-E853-44FC-A111-099CC163D0EC}" dt="2020-03-04T09:18:50.999" v="41"/>
          <ac:spMkLst>
            <pc:docMk/>
            <pc:sldMk cId="1847373567" sldId="282"/>
            <ac:spMk id="19" creationId="{FA52F1D2-7BC9-465B-944B-09733D108F26}"/>
          </ac:spMkLst>
        </pc:spChg>
        <pc:spChg chg="del">
          <ac:chgData name="James Smith" userId="3e9c43fe-1c94-4b1a-a310-4d4ec2495fbf" providerId="ADAL" clId="{8B31B87D-E853-44FC-A111-099CC163D0EC}" dt="2020-03-04T09:18:50.043" v="40" actId="478"/>
          <ac:spMkLst>
            <pc:docMk/>
            <pc:sldMk cId="1847373567" sldId="282"/>
            <ac:spMk id="24" creationId="{D39FE35A-F92B-4F9C-B4E3-109BBDC0829E}"/>
          </ac:spMkLst>
        </pc:spChg>
        <pc:spChg chg="mod">
          <ac:chgData name="James Smith" userId="3e9c43fe-1c94-4b1a-a310-4d4ec2495fbf" providerId="ADAL" clId="{8B31B87D-E853-44FC-A111-099CC163D0EC}" dt="2020-03-04T09:18:56.315" v="42" actId="1076"/>
          <ac:spMkLst>
            <pc:docMk/>
            <pc:sldMk cId="1847373567" sldId="282"/>
            <ac:spMk id="28" creationId="{DA916DC3-2FA5-4CCE-9038-06D2DA980F7A}"/>
          </ac:spMkLst>
        </pc:spChg>
        <pc:picChg chg="del">
          <ac:chgData name="James Smith" userId="3e9c43fe-1c94-4b1a-a310-4d4ec2495fbf" providerId="ADAL" clId="{8B31B87D-E853-44FC-A111-099CC163D0EC}" dt="2020-03-04T09:18:48.617" v="39" actId="478"/>
          <ac:picMkLst>
            <pc:docMk/>
            <pc:sldMk cId="1847373567" sldId="282"/>
            <ac:picMk id="18" creationId="{BB532B17-E60D-4B96-A415-769984FEC87D}"/>
          </ac:picMkLst>
        </pc:picChg>
        <pc:picChg chg="add">
          <ac:chgData name="James Smith" userId="3e9c43fe-1c94-4b1a-a310-4d4ec2495fbf" providerId="ADAL" clId="{8B31B87D-E853-44FC-A111-099CC163D0EC}" dt="2020-03-04T09:18:50.999" v="41"/>
          <ac:picMkLst>
            <pc:docMk/>
            <pc:sldMk cId="1847373567" sldId="282"/>
            <ac:picMk id="20" creationId="{450558EF-4D0A-43E8-AD7E-094E66E62498}"/>
          </ac:picMkLst>
        </pc:picChg>
        <pc:picChg chg="mod">
          <ac:chgData name="James Smith" userId="3e9c43fe-1c94-4b1a-a310-4d4ec2495fbf" providerId="ADAL" clId="{8B31B87D-E853-44FC-A111-099CC163D0EC}" dt="2020-03-04T09:19:06.309" v="43" actId="1076"/>
          <ac:picMkLst>
            <pc:docMk/>
            <pc:sldMk cId="1847373567" sldId="282"/>
            <ac:picMk id="25" creationId="{1F74CCFD-84FE-40C6-A2D9-D75556340997}"/>
          </ac:picMkLst>
        </pc:picChg>
        <pc:cxnChg chg="add mod">
          <ac:chgData name="James Smith" userId="3e9c43fe-1c94-4b1a-a310-4d4ec2495fbf" providerId="ADAL" clId="{8B31B87D-E853-44FC-A111-099CC163D0EC}" dt="2020-03-04T09:19:39.114" v="47" actId="208"/>
          <ac:cxnSpMkLst>
            <pc:docMk/>
            <pc:sldMk cId="1847373567" sldId="282"/>
            <ac:cxnSpMk id="7" creationId="{162CE793-7F0B-48DA-8AE7-441C187B27C2}"/>
          </ac:cxnSpMkLst>
        </pc:cxnChg>
      </pc:sldChg>
      <pc:sldChg chg="delSp add del">
        <pc:chgData name="James Smith" userId="3e9c43fe-1c94-4b1a-a310-4d4ec2495fbf" providerId="ADAL" clId="{8B31B87D-E853-44FC-A111-099CC163D0EC}" dt="2020-03-04T10:57:27.788" v="192" actId="47"/>
        <pc:sldMkLst>
          <pc:docMk/>
          <pc:sldMk cId="874761999" sldId="2154"/>
        </pc:sldMkLst>
        <pc:spChg chg="del">
          <ac:chgData name="James Smith" userId="3e9c43fe-1c94-4b1a-a310-4d4ec2495fbf" providerId="ADAL" clId="{8B31B87D-E853-44FC-A111-099CC163D0EC}" dt="2020-03-04T10:57:24.118" v="190"/>
          <ac:spMkLst>
            <pc:docMk/>
            <pc:sldMk cId="874761999" sldId="2154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0:57:24.118" v="190"/>
          <ac:spMkLst>
            <pc:docMk/>
            <pc:sldMk cId="874761999" sldId="2154"/>
            <ac:spMk id="18" creationId="{60F24665-31AA-FE4A-90FF-251F86D152B6}"/>
          </ac:spMkLst>
        </pc:spChg>
        <pc:spChg chg="del">
          <ac:chgData name="James Smith" userId="3e9c43fe-1c94-4b1a-a310-4d4ec2495fbf" providerId="ADAL" clId="{8B31B87D-E853-44FC-A111-099CC163D0EC}" dt="2020-03-04T10:57:24.118" v="190"/>
          <ac:spMkLst>
            <pc:docMk/>
            <pc:sldMk cId="874761999" sldId="2154"/>
            <ac:spMk id="22" creationId="{A94C4F95-2EDE-46B0-8B26-C72D6D3C8DB3}"/>
          </ac:spMkLst>
        </pc:spChg>
        <pc:grpChg chg="del">
          <ac:chgData name="James Smith" userId="3e9c43fe-1c94-4b1a-a310-4d4ec2495fbf" providerId="ADAL" clId="{8B31B87D-E853-44FC-A111-099CC163D0EC}" dt="2020-03-04T10:57:24.118" v="190"/>
          <ac:grpSpMkLst>
            <pc:docMk/>
            <pc:sldMk cId="874761999" sldId="2154"/>
            <ac:grpSpMk id="3" creationId="{39D8E328-0238-744E-8954-D01054A5027C}"/>
          </ac:grpSpMkLst>
        </pc:grpChg>
        <pc:grpChg chg="del">
          <ac:chgData name="James Smith" userId="3e9c43fe-1c94-4b1a-a310-4d4ec2495fbf" providerId="ADAL" clId="{8B31B87D-E853-44FC-A111-099CC163D0EC}" dt="2020-03-04T10:57:24.118" v="190"/>
          <ac:grpSpMkLst>
            <pc:docMk/>
            <pc:sldMk cId="874761999" sldId="2154"/>
            <ac:grpSpMk id="19" creationId="{EDB2380A-9E96-8949-B4D9-B0E455A51644}"/>
          </ac:grpSpMkLst>
        </pc:grpChg>
        <pc:grpChg chg="del">
          <ac:chgData name="James Smith" userId="3e9c43fe-1c94-4b1a-a310-4d4ec2495fbf" providerId="ADAL" clId="{8B31B87D-E853-44FC-A111-099CC163D0EC}" dt="2020-03-04T10:57:24.118" v="190"/>
          <ac:grpSpMkLst>
            <pc:docMk/>
            <pc:sldMk cId="874761999" sldId="2154"/>
            <ac:grpSpMk id="23" creationId="{4FC573EF-3D45-AE42-828A-70056C75A2EA}"/>
          </ac:grpSpMkLst>
        </pc:grpChg>
        <pc:grpChg chg="del">
          <ac:chgData name="James Smith" userId="3e9c43fe-1c94-4b1a-a310-4d4ec2495fbf" providerId="ADAL" clId="{8B31B87D-E853-44FC-A111-099CC163D0EC}" dt="2020-03-04T10:57:24.118" v="190"/>
          <ac:grpSpMkLst>
            <pc:docMk/>
            <pc:sldMk cId="874761999" sldId="2154"/>
            <ac:grpSpMk id="26" creationId="{E3AA8281-4BC6-104D-8DD6-84840CAED514}"/>
          </ac:grpSpMkLst>
        </pc:grpChg>
      </pc:sldChg>
      <pc:sldChg chg="addSp delSp modSp mod">
        <pc:chgData name="James Smith" userId="3e9c43fe-1c94-4b1a-a310-4d4ec2495fbf" providerId="ADAL" clId="{8B31B87D-E853-44FC-A111-099CC163D0EC}" dt="2020-03-04T10:57:43.014" v="199" actId="478"/>
        <pc:sldMkLst>
          <pc:docMk/>
          <pc:sldMk cId="1962884947" sldId="2155"/>
        </pc:sldMkLst>
        <pc:spChg chg="add del mod">
          <ac:chgData name="James Smith" userId="3e9c43fe-1c94-4b1a-a310-4d4ec2495fbf" providerId="ADAL" clId="{8B31B87D-E853-44FC-A111-099CC163D0EC}" dt="2020-03-04T09:58:05.358" v="124"/>
          <ac:spMkLst>
            <pc:docMk/>
            <pc:sldMk cId="1962884947" sldId="2155"/>
            <ac:spMk id="2" creationId="{1AB5E90E-97D3-40B7-A4CF-212DD26B32A4}"/>
          </ac:spMkLst>
        </pc:spChg>
        <pc:spChg chg="add del mod">
          <ac:chgData name="James Smith" userId="3e9c43fe-1c94-4b1a-a310-4d4ec2495fbf" providerId="ADAL" clId="{8B31B87D-E853-44FC-A111-099CC163D0EC}" dt="2020-03-04T10:57:31.769" v="195" actId="478"/>
          <ac:spMkLst>
            <pc:docMk/>
            <pc:sldMk cId="1962884947" sldId="2155"/>
            <ac:spMk id="3" creationId="{5C444A7D-A661-47B7-B602-3ADAFB64812E}"/>
          </ac:spMkLst>
        </pc:spChg>
        <pc:spChg chg="del mod">
          <ac:chgData name="James Smith" userId="3e9c43fe-1c94-4b1a-a310-4d4ec2495fbf" providerId="ADAL" clId="{8B31B87D-E853-44FC-A111-099CC163D0EC}" dt="2020-03-04T10:57:32.969" v="196" actId="478"/>
          <ac:spMkLst>
            <pc:docMk/>
            <pc:sldMk cId="1962884947" sldId="2155"/>
            <ac:spMk id="17" creationId="{510DD42D-9E56-4FE0-8573-A60EEE54017A}"/>
          </ac:spMkLst>
        </pc:spChg>
        <pc:spChg chg="del mod">
          <ac:chgData name="James Smith" userId="3e9c43fe-1c94-4b1a-a310-4d4ec2495fbf" providerId="ADAL" clId="{8B31B87D-E853-44FC-A111-099CC163D0EC}" dt="2020-03-04T10:57:33.888" v="197" actId="478"/>
          <ac:spMkLst>
            <pc:docMk/>
            <pc:sldMk cId="1962884947" sldId="2155"/>
            <ac:spMk id="18" creationId="{513082C0-8227-465D-9CFA-A0AF6768A0C7}"/>
          </ac:spMkLst>
        </pc:spChg>
        <pc:spChg chg="add">
          <ac:chgData name="James Smith" userId="3e9c43fe-1c94-4b1a-a310-4d4ec2495fbf" providerId="ADAL" clId="{8B31B87D-E853-44FC-A111-099CC163D0EC}" dt="2020-03-04T10:57:34.671" v="198"/>
          <ac:spMkLst>
            <pc:docMk/>
            <pc:sldMk cId="1962884947" sldId="2155"/>
            <ac:spMk id="19" creationId="{A0B817D1-EA74-4517-BF12-996432B561D8}"/>
          </ac:spMkLst>
        </pc:spChg>
        <pc:spChg chg="add del">
          <ac:chgData name="James Smith" userId="3e9c43fe-1c94-4b1a-a310-4d4ec2495fbf" providerId="ADAL" clId="{8B31B87D-E853-44FC-A111-099CC163D0EC}" dt="2020-03-04T10:57:43.014" v="199" actId="478"/>
          <ac:spMkLst>
            <pc:docMk/>
            <pc:sldMk cId="1962884947" sldId="2155"/>
            <ac:spMk id="20" creationId="{4F9470D3-7F62-45CD-891F-9E7A3C1459AD}"/>
          </ac:spMkLst>
        </pc:spChg>
        <pc:spChg chg="add">
          <ac:chgData name="James Smith" userId="3e9c43fe-1c94-4b1a-a310-4d4ec2495fbf" providerId="ADAL" clId="{8B31B87D-E853-44FC-A111-099CC163D0EC}" dt="2020-03-04T10:57:34.671" v="198"/>
          <ac:spMkLst>
            <pc:docMk/>
            <pc:sldMk cId="1962884947" sldId="2155"/>
            <ac:spMk id="21" creationId="{CA9FD978-8BEF-43A6-806B-4D5CFEFB3986}"/>
          </ac:spMkLst>
        </pc:spChg>
        <pc:grpChg chg="add">
          <ac:chgData name="James Smith" userId="3e9c43fe-1c94-4b1a-a310-4d4ec2495fbf" providerId="ADAL" clId="{8B31B87D-E853-44FC-A111-099CC163D0EC}" dt="2020-03-04T10:57:34.671" v="198"/>
          <ac:grpSpMkLst>
            <pc:docMk/>
            <pc:sldMk cId="1962884947" sldId="2155"/>
            <ac:grpSpMk id="27" creationId="{5C0C5E7F-2081-46AF-8077-BE62F262DD46}"/>
          </ac:grpSpMkLst>
        </pc:grpChg>
        <pc:grpChg chg="add">
          <ac:chgData name="James Smith" userId="3e9c43fe-1c94-4b1a-a310-4d4ec2495fbf" providerId="ADAL" clId="{8B31B87D-E853-44FC-A111-099CC163D0EC}" dt="2020-03-04T10:57:34.671" v="198"/>
          <ac:grpSpMkLst>
            <pc:docMk/>
            <pc:sldMk cId="1962884947" sldId="2155"/>
            <ac:grpSpMk id="30" creationId="{2D809A2D-8D7D-4E9C-A7B9-9E082B7F452C}"/>
          </ac:grpSpMkLst>
        </pc:grpChg>
        <pc:grpChg chg="add">
          <ac:chgData name="James Smith" userId="3e9c43fe-1c94-4b1a-a310-4d4ec2495fbf" providerId="ADAL" clId="{8B31B87D-E853-44FC-A111-099CC163D0EC}" dt="2020-03-04T10:57:34.671" v="198"/>
          <ac:grpSpMkLst>
            <pc:docMk/>
            <pc:sldMk cId="1962884947" sldId="2155"/>
            <ac:grpSpMk id="33" creationId="{7E8FAF68-A442-4569-8B10-EF058FEECD9A}"/>
          </ac:grpSpMkLst>
        </pc:grpChg>
        <pc:grpChg chg="add">
          <ac:chgData name="James Smith" userId="3e9c43fe-1c94-4b1a-a310-4d4ec2495fbf" providerId="ADAL" clId="{8B31B87D-E853-44FC-A111-099CC163D0EC}" dt="2020-03-04T10:57:34.671" v="198"/>
          <ac:grpSpMkLst>
            <pc:docMk/>
            <pc:sldMk cId="1962884947" sldId="2155"/>
            <ac:grpSpMk id="36" creationId="{79A8A6AD-5C38-4E40-A9E2-48105A18AE64}"/>
          </ac:grpSpMkLst>
        </pc:grpChg>
        <pc:picChg chg="del mod">
          <ac:chgData name="James Smith" userId="3e9c43fe-1c94-4b1a-a310-4d4ec2495fbf" providerId="ADAL" clId="{8B31B87D-E853-44FC-A111-099CC163D0EC}" dt="2020-03-04T10:57:30.057" v="193" actId="478"/>
          <ac:picMkLst>
            <pc:docMk/>
            <pc:sldMk cId="1962884947" sldId="2155"/>
            <ac:picMk id="14" creationId="{C8EEBA75-8442-4D93-83EB-B733F0A87100}"/>
          </ac:picMkLst>
        </pc:picChg>
        <pc:picChg chg="del mod">
          <ac:chgData name="James Smith" userId="3e9c43fe-1c94-4b1a-a310-4d4ec2495fbf" providerId="ADAL" clId="{8B31B87D-E853-44FC-A111-099CC163D0EC}" dt="2020-03-04T10:57:30.367" v="194" actId="478"/>
          <ac:picMkLst>
            <pc:docMk/>
            <pc:sldMk cId="1962884947" sldId="2155"/>
            <ac:picMk id="15" creationId="{8F090CF2-5AA7-4C8D-AC57-31D053A244D1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11:51:47.032" v="765" actId="1076"/>
        <pc:sldMkLst>
          <pc:docMk/>
          <pc:sldMk cId="2909065358" sldId="2171"/>
        </pc:sldMkLst>
        <pc:spChg chg="add del mod">
          <ac:chgData name="James Smith" userId="3e9c43fe-1c94-4b1a-a310-4d4ec2495fbf" providerId="ADAL" clId="{8B31B87D-E853-44FC-A111-099CC163D0EC}" dt="2020-03-04T09:56:08.179" v="97"/>
          <ac:spMkLst>
            <pc:docMk/>
            <pc:sldMk cId="2909065358" sldId="2171"/>
            <ac:spMk id="2" creationId="{E2C9AA6B-49B1-4556-8CF2-048F77EED1FB}"/>
          </ac:spMkLst>
        </pc:spChg>
        <pc:spChg chg="add del mod">
          <ac:chgData name="James Smith" userId="3e9c43fe-1c94-4b1a-a310-4d4ec2495fbf" providerId="ADAL" clId="{8B31B87D-E853-44FC-A111-099CC163D0EC}" dt="2020-03-04T09:56:22.733" v="103" actId="478"/>
          <ac:spMkLst>
            <pc:docMk/>
            <pc:sldMk cId="2909065358" sldId="2171"/>
            <ac:spMk id="3" creationId="{E79F3B1D-974C-4D77-8B2A-BD59E2E45554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14" creationId="{F90616ED-5DD8-43CD-9227-B0781AD22CB8}"/>
          </ac:spMkLst>
        </pc:spChg>
        <pc:spChg chg="del mod">
          <ac:chgData name="James Smith" userId="3e9c43fe-1c94-4b1a-a310-4d4ec2495fbf" providerId="ADAL" clId="{8B31B87D-E853-44FC-A111-099CC163D0EC}" dt="2020-03-04T10:54:09.409" v="159" actId="478"/>
          <ac:spMkLst>
            <pc:docMk/>
            <pc:sldMk cId="2909065358" sldId="2171"/>
            <ac:spMk id="15" creationId="{3433251E-89F2-4DBC-9017-06D2CA704632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16" creationId="{44CF20DA-C2AE-4D26-B13F-FC4FF04225BF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17" creationId="{FEA40EBD-CCB6-4943-BD79-962065600027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18" creationId="{844AFF01-65AF-4278-A383-2537EB6063D1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19" creationId="{2CB2086D-0C3F-43C7-8C0D-AA5250D21590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20" creationId="{33BDB745-71AB-474C-88F4-74A15632F057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21" creationId="{4604C163-0CFD-4B3B-A817-A5718BC04D8C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23" creationId="{92406BEF-D383-4483-9721-54C944A7C4C6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24" creationId="{504D56E4-414C-4CA8-8F03-BDB786A44A7F}"/>
          </ac:spMkLst>
        </pc:spChg>
        <pc:spChg chg="add mod or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25" creationId="{9C8CFF4E-0953-46BD-86ED-6FFB5C717CCC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26" creationId="{8E1EEDE4-756F-4C54-838D-00AD6C6FCB31}"/>
          </ac:spMkLst>
        </pc:spChg>
        <pc:spChg chg="add del mod">
          <ac:chgData name="James Smith" userId="3e9c43fe-1c94-4b1a-a310-4d4ec2495fbf" providerId="ADAL" clId="{8B31B87D-E853-44FC-A111-099CC163D0EC}" dt="2020-03-04T11:51:37.084" v="762" actId="478"/>
          <ac:spMkLst>
            <pc:docMk/>
            <pc:sldMk cId="2909065358" sldId="2171"/>
            <ac:spMk id="27" creationId="{9FBB6F0A-9DF9-44D2-9179-C857ECD0958B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28" creationId="{44C9DABD-EA4C-4F63-BF02-D8C2AAFE1F7D}"/>
          </ac:spMkLst>
        </pc:spChg>
        <pc:picChg chg="add mod">
          <ac:chgData name="James Smith" userId="3e9c43fe-1c94-4b1a-a310-4d4ec2495fbf" providerId="ADAL" clId="{8B31B87D-E853-44FC-A111-099CC163D0EC}" dt="2020-03-04T11:51:47.032" v="765" actId="1076"/>
          <ac:picMkLst>
            <pc:docMk/>
            <pc:sldMk cId="2909065358" sldId="2171"/>
            <ac:picMk id="4" creationId="{47F23D36-34E8-4A8C-8AB5-89CE1522FA31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10:59:55.909" v="277" actId="1038"/>
        <pc:sldMkLst>
          <pc:docMk/>
          <pc:sldMk cId="196486458" sldId="2172"/>
        </pc:sldMkLst>
        <pc:spChg chg="del">
          <ac:chgData name="James Smith" userId="3e9c43fe-1c94-4b1a-a310-4d4ec2495fbf" providerId="ADAL" clId="{8B31B87D-E853-44FC-A111-099CC163D0EC}" dt="2020-03-02T17:13:42.365" v="2" actId="478"/>
          <ac:spMkLst>
            <pc:docMk/>
            <pc:sldMk cId="196486458" sldId="2172"/>
            <ac:spMk id="5" creationId="{B91DB7DB-884F-4A83-B4D1-EDF1DC5ABE65}"/>
          </ac:spMkLst>
        </pc:spChg>
        <pc:spChg chg="del">
          <ac:chgData name="James Smith" userId="3e9c43fe-1c94-4b1a-a310-4d4ec2495fbf" providerId="ADAL" clId="{8B31B87D-E853-44FC-A111-099CC163D0EC}" dt="2020-03-02T17:13:44.925" v="3" actId="478"/>
          <ac:spMkLst>
            <pc:docMk/>
            <pc:sldMk cId="196486458" sldId="2172"/>
            <ac:spMk id="6" creationId="{34EF72C8-8E4E-442B-905F-ED3CCE487267}"/>
          </ac:spMkLst>
        </pc:spChg>
        <pc:spChg chg="add del mod">
          <ac:chgData name="James Smith" userId="3e9c43fe-1c94-4b1a-a310-4d4ec2495fbf" providerId="ADAL" clId="{8B31B87D-E853-44FC-A111-099CC163D0EC}" dt="2020-03-04T10:58:50.230" v="204" actId="478"/>
          <ac:spMkLst>
            <pc:docMk/>
            <pc:sldMk cId="196486458" sldId="2172"/>
            <ac:spMk id="12" creationId="{06E3850D-EEB5-4965-9883-0586FACB21AB}"/>
          </ac:spMkLst>
        </pc:spChg>
        <pc:spChg chg="mod">
          <ac:chgData name="James Smith" userId="3e9c43fe-1c94-4b1a-a310-4d4ec2495fbf" providerId="ADAL" clId="{8B31B87D-E853-44FC-A111-099CC163D0EC}" dt="2020-03-04T10:59:04.367" v="212" actId="1076"/>
          <ac:spMkLst>
            <pc:docMk/>
            <pc:sldMk cId="196486458" sldId="2172"/>
            <ac:spMk id="13" creationId="{8216AA66-511A-4FF9-AF72-E1FA9B7F19EF}"/>
          </ac:spMkLst>
        </pc:spChg>
        <pc:spChg chg="add del mod">
          <ac:chgData name="James Smith" userId="3e9c43fe-1c94-4b1a-a310-4d4ec2495fbf" providerId="ADAL" clId="{8B31B87D-E853-44FC-A111-099CC163D0EC}" dt="2020-03-04T10:58:50.664" v="205" actId="478"/>
          <ac:spMkLst>
            <pc:docMk/>
            <pc:sldMk cId="196486458" sldId="2172"/>
            <ac:spMk id="14" creationId="{31AF55F1-2A1A-4606-897A-7D5E70A94457}"/>
          </ac:spMkLst>
        </pc:spChg>
        <pc:spChg chg="add mod">
          <ac:chgData name="James Smith" userId="3e9c43fe-1c94-4b1a-a310-4d4ec2495fbf" providerId="ADAL" clId="{8B31B87D-E853-44FC-A111-099CC163D0EC}" dt="2020-03-04T10:58:46.051" v="203" actId="1076"/>
          <ac:spMkLst>
            <pc:docMk/>
            <pc:sldMk cId="196486458" sldId="2172"/>
            <ac:spMk id="15" creationId="{DC37A246-389D-4D40-AAEA-1C7AB9151076}"/>
          </ac:spMkLst>
        </pc:spChg>
        <pc:spChg chg="add mod">
          <ac:chgData name="James Smith" userId="3e9c43fe-1c94-4b1a-a310-4d4ec2495fbf" providerId="ADAL" clId="{8B31B87D-E853-44FC-A111-099CC163D0EC}" dt="2020-03-04T10:59:55.909" v="277" actId="1038"/>
          <ac:spMkLst>
            <pc:docMk/>
            <pc:sldMk cId="196486458" sldId="2172"/>
            <ac:spMk id="16" creationId="{9BA08A2A-A052-405C-ACD1-001135F0CA4E}"/>
          </ac:spMkLst>
        </pc:spChg>
        <pc:spChg chg="add mod">
          <ac:chgData name="James Smith" userId="3e9c43fe-1c94-4b1a-a310-4d4ec2495fbf" providerId="ADAL" clId="{8B31B87D-E853-44FC-A111-099CC163D0EC}" dt="2020-03-04T10:59:28.967" v="220" actId="1036"/>
          <ac:spMkLst>
            <pc:docMk/>
            <pc:sldMk cId="196486458" sldId="2172"/>
            <ac:spMk id="17" creationId="{A2419941-AA56-4B6A-8C4F-1FF5D99D27BD}"/>
          </ac:spMkLst>
        </pc:spChg>
        <pc:spChg chg="add mod">
          <ac:chgData name="James Smith" userId="3e9c43fe-1c94-4b1a-a310-4d4ec2495fbf" providerId="ADAL" clId="{8B31B87D-E853-44FC-A111-099CC163D0EC}" dt="2020-03-04T10:59:47.041" v="231" actId="1076"/>
          <ac:spMkLst>
            <pc:docMk/>
            <pc:sldMk cId="196486458" sldId="2172"/>
            <ac:spMk id="18" creationId="{B79E6FC6-21CF-4E0F-8E6C-AC771703E6D6}"/>
          </ac:spMkLst>
        </pc:spChg>
        <pc:spChg chg="add mod">
          <ac:chgData name="James Smith" userId="3e9c43fe-1c94-4b1a-a310-4d4ec2495fbf" providerId="ADAL" clId="{8B31B87D-E853-44FC-A111-099CC163D0EC}" dt="2020-03-04T10:59:21.974" v="214" actId="1076"/>
          <ac:spMkLst>
            <pc:docMk/>
            <pc:sldMk cId="196486458" sldId="2172"/>
            <ac:spMk id="25" creationId="{430ECBD5-4492-4EE0-8B70-F0EDCB9969B3}"/>
          </ac:spMkLst>
        </pc:spChg>
        <pc:spChg chg="add mod">
          <ac:chgData name="James Smith" userId="3e9c43fe-1c94-4b1a-a310-4d4ec2495fbf" providerId="ADAL" clId="{8B31B87D-E853-44FC-A111-099CC163D0EC}" dt="2020-03-04T10:59:31.273" v="223" actId="1035"/>
          <ac:spMkLst>
            <pc:docMk/>
            <pc:sldMk cId="196486458" sldId="2172"/>
            <ac:spMk id="26" creationId="{A2D587AC-CC8F-4E38-9A09-0CDD6682B994}"/>
          </ac:spMkLst>
        </pc:spChg>
        <pc:spChg chg="add mod">
          <ac:chgData name="James Smith" userId="3e9c43fe-1c94-4b1a-a310-4d4ec2495fbf" providerId="ADAL" clId="{8B31B87D-E853-44FC-A111-099CC163D0EC}" dt="2020-03-04T10:59:55.909" v="277" actId="1038"/>
          <ac:spMkLst>
            <pc:docMk/>
            <pc:sldMk cId="196486458" sldId="2172"/>
            <ac:spMk id="27" creationId="{6575C226-134F-41F9-92FF-18747490F3B0}"/>
          </ac:spMkLst>
        </pc:spChg>
        <pc:spChg chg="add mod">
          <ac:chgData name="James Smith" userId="3e9c43fe-1c94-4b1a-a310-4d4ec2495fbf" providerId="ADAL" clId="{8B31B87D-E853-44FC-A111-099CC163D0EC}" dt="2020-03-04T10:59:47.041" v="231" actId="1076"/>
          <ac:spMkLst>
            <pc:docMk/>
            <pc:sldMk cId="196486458" sldId="2172"/>
            <ac:spMk id="28" creationId="{5D2D5FEC-DD0E-40EE-9C9F-9AA4C6DB922F}"/>
          </ac:spMkLst>
        </pc:spChg>
        <pc:spChg chg="add mod">
          <ac:chgData name="James Smith" userId="3e9c43fe-1c94-4b1a-a310-4d4ec2495fbf" providerId="ADAL" clId="{8B31B87D-E853-44FC-A111-099CC163D0EC}" dt="2020-03-04T10:59:47.041" v="231" actId="1076"/>
          <ac:spMkLst>
            <pc:docMk/>
            <pc:sldMk cId="196486458" sldId="2172"/>
            <ac:spMk id="29" creationId="{BEC4E270-4009-42C9-9308-542B9A283A84}"/>
          </ac:spMkLst>
        </pc:spChg>
        <pc:spChg chg="add mod">
          <ac:chgData name="James Smith" userId="3e9c43fe-1c94-4b1a-a310-4d4ec2495fbf" providerId="ADAL" clId="{8B31B87D-E853-44FC-A111-099CC163D0EC}" dt="2020-03-04T10:59:55.909" v="277" actId="1038"/>
          <ac:spMkLst>
            <pc:docMk/>
            <pc:sldMk cId="196486458" sldId="2172"/>
            <ac:spMk id="30" creationId="{E3F43B70-06F1-4D7B-AA24-256013BA2EF8}"/>
          </ac:spMkLst>
        </pc:spChg>
        <pc:spChg chg="add mod">
          <ac:chgData name="James Smith" userId="3e9c43fe-1c94-4b1a-a310-4d4ec2495fbf" providerId="ADAL" clId="{8B31B87D-E853-44FC-A111-099CC163D0EC}" dt="2020-03-04T10:58:46.051" v="203" actId="1076"/>
          <ac:spMkLst>
            <pc:docMk/>
            <pc:sldMk cId="196486458" sldId="2172"/>
            <ac:spMk id="31" creationId="{AB22E72B-8A51-496F-9001-127DBB634581}"/>
          </ac:spMkLst>
        </pc:spChg>
        <pc:spChg chg="add mod">
          <ac:chgData name="James Smith" userId="3e9c43fe-1c94-4b1a-a310-4d4ec2495fbf" providerId="ADAL" clId="{8B31B87D-E853-44FC-A111-099CC163D0EC}" dt="2020-03-04T10:58:46.051" v="203" actId="1076"/>
          <ac:spMkLst>
            <pc:docMk/>
            <pc:sldMk cId="196486458" sldId="2172"/>
            <ac:spMk id="32" creationId="{1CA5D846-3D55-4A3C-A957-5C098AC429A4}"/>
          </ac:spMkLst>
        </pc:spChg>
        <pc:spChg chg="add mod">
          <ac:chgData name="James Smith" userId="3e9c43fe-1c94-4b1a-a310-4d4ec2495fbf" providerId="ADAL" clId="{8B31B87D-E853-44FC-A111-099CC163D0EC}" dt="2020-03-04T10:58:46.051" v="203" actId="1076"/>
          <ac:spMkLst>
            <pc:docMk/>
            <pc:sldMk cId="196486458" sldId="2172"/>
            <ac:spMk id="33" creationId="{6F4BF68F-47A8-4400-8D3C-FE02C2D2EAAF}"/>
          </ac:spMkLst>
        </pc:spChg>
        <pc:grpChg chg="add mod">
          <ac:chgData name="James Smith" userId="3e9c43fe-1c94-4b1a-a310-4d4ec2495fbf" providerId="ADAL" clId="{8B31B87D-E853-44FC-A111-099CC163D0EC}" dt="2020-03-04T10:58:46.051" v="203" actId="1076"/>
          <ac:grpSpMkLst>
            <pc:docMk/>
            <pc:sldMk cId="196486458" sldId="2172"/>
            <ac:grpSpMk id="19" creationId="{E3D6F4B9-8C36-4160-A081-1A5B459E7779}"/>
          </ac:grpSpMkLst>
        </pc:grpChg>
        <pc:cxnChg chg="del">
          <ac:chgData name="James Smith" userId="3e9c43fe-1c94-4b1a-a310-4d4ec2495fbf" providerId="ADAL" clId="{8B31B87D-E853-44FC-A111-099CC163D0EC}" dt="2020-03-02T17:13:39.813" v="1" actId="478"/>
          <ac:cxnSpMkLst>
            <pc:docMk/>
            <pc:sldMk cId="196486458" sldId="2172"/>
            <ac:cxnSpMk id="3" creationId="{FBEF4134-B4D6-4DD1-8638-E503E2500E88}"/>
          </ac:cxnSpMkLst>
        </pc:cxnChg>
      </pc:sldChg>
      <pc:sldChg chg="addSp delSp modSp mod">
        <pc:chgData name="James Smith" userId="3e9c43fe-1c94-4b1a-a310-4d4ec2495fbf" providerId="ADAL" clId="{8B31B87D-E853-44FC-A111-099CC163D0EC}" dt="2020-03-04T11:00:45.564" v="285"/>
        <pc:sldMkLst>
          <pc:docMk/>
          <pc:sldMk cId="4102497366" sldId="2173"/>
        </pc:sldMkLst>
        <pc:spChg chg="del mod">
          <ac:chgData name="James Smith" userId="3e9c43fe-1c94-4b1a-a310-4d4ec2495fbf" providerId="ADAL" clId="{8B31B87D-E853-44FC-A111-099CC163D0EC}" dt="2020-03-04T11:00:28.389" v="280" actId="478"/>
          <ac:spMkLst>
            <pc:docMk/>
            <pc:sldMk cId="4102497366" sldId="2173"/>
            <ac:spMk id="12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13" creationId="{EB165BF8-BE12-48E6-9C43-4B94CE374157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14" creationId="{758D026F-64FA-492F-B3EA-76F058126D4E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15" creationId="{4C26FE65-9838-417C-9D7C-CB7786BE935E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29" creationId="{61EAF0CF-E27A-43DE-BB58-1B90FCCF4663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0" creationId="{1A1B6742-F922-43B9-81FE-5DB30B06D28E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1" creationId="{3D5488F8-2BE1-4532-9F8A-2961FC236C65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2" creationId="{607C9966-3F44-45D6-B209-54ED40DE5DE6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3" creationId="{FF2E0E10-3AFC-4EFF-80F9-F70EDB41483F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5" creationId="{BA4233B7-CBE2-4817-9F6A-C7FD586E88FE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7" creationId="{47BD80E9-592F-4BC4-9342-60BD99A00BA7}"/>
          </ac:spMkLst>
        </pc:spChg>
        <pc:grpChg chg="add">
          <ac:chgData name="James Smith" userId="3e9c43fe-1c94-4b1a-a310-4d4ec2495fbf" providerId="ADAL" clId="{8B31B87D-E853-44FC-A111-099CC163D0EC}" dt="2020-03-04T11:00:45.564" v="285"/>
          <ac:grpSpMkLst>
            <pc:docMk/>
            <pc:sldMk cId="4102497366" sldId="2173"/>
            <ac:grpSpMk id="16" creationId="{5F570F9E-90D4-44AF-A693-9DE02D654DCC}"/>
          </ac:grpSpMkLst>
        </pc:grpChg>
        <pc:grpChg chg="add">
          <ac:chgData name="James Smith" userId="3e9c43fe-1c94-4b1a-a310-4d4ec2495fbf" providerId="ADAL" clId="{8B31B87D-E853-44FC-A111-099CC163D0EC}" dt="2020-03-04T11:00:45.564" v="285"/>
          <ac:grpSpMkLst>
            <pc:docMk/>
            <pc:sldMk cId="4102497366" sldId="2173"/>
            <ac:grpSpMk id="19" creationId="{A20C3085-3097-4441-86EC-EFE1BAA80907}"/>
          </ac:grpSpMkLst>
        </pc:grpChg>
        <pc:grpChg chg="add">
          <ac:chgData name="James Smith" userId="3e9c43fe-1c94-4b1a-a310-4d4ec2495fbf" providerId="ADAL" clId="{8B31B87D-E853-44FC-A111-099CC163D0EC}" dt="2020-03-04T11:00:45.564" v="285"/>
          <ac:grpSpMkLst>
            <pc:docMk/>
            <pc:sldMk cId="4102497366" sldId="2173"/>
            <ac:grpSpMk id="23" creationId="{35D0EB69-2CAB-4779-9BB3-0C3F285115D8}"/>
          </ac:grpSpMkLst>
        </pc:grpChg>
        <pc:grpChg chg="add">
          <ac:chgData name="James Smith" userId="3e9c43fe-1c94-4b1a-a310-4d4ec2495fbf" providerId="ADAL" clId="{8B31B87D-E853-44FC-A111-099CC163D0EC}" dt="2020-03-04T11:00:45.564" v="285"/>
          <ac:grpSpMkLst>
            <pc:docMk/>
            <pc:sldMk cId="4102497366" sldId="2173"/>
            <ac:grpSpMk id="26" creationId="{ACAC81E5-DB0D-4D32-B566-219589DACF13}"/>
          </ac:grpSpMkLst>
        </pc:grpChg>
        <pc:picChg chg="add">
          <ac:chgData name="James Smith" userId="3e9c43fe-1c94-4b1a-a310-4d4ec2495fbf" providerId="ADAL" clId="{8B31B87D-E853-44FC-A111-099CC163D0EC}" dt="2020-03-04T11:00:45.564" v="285"/>
          <ac:picMkLst>
            <pc:docMk/>
            <pc:sldMk cId="4102497366" sldId="2173"/>
            <ac:picMk id="34" creationId="{446563C8-4857-4980-B30D-BDDAE169DC46}"/>
          </ac:picMkLst>
        </pc:picChg>
        <pc:picChg chg="add">
          <ac:chgData name="James Smith" userId="3e9c43fe-1c94-4b1a-a310-4d4ec2495fbf" providerId="ADAL" clId="{8B31B87D-E853-44FC-A111-099CC163D0EC}" dt="2020-03-04T11:00:45.564" v="285"/>
          <ac:picMkLst>
            <pc:docMk/>
            <pc:sldMk cId="4102497366" sldId="2173"/>
            <ac:picMk id="36" creationId="{C4D13E02-D054-4619-AD70-BF8C6E261B13}"/>
          </ac:picMkLst>
        </pc:picChg>
        <pc:picChg chg="add">
          <ac:chgData name="James Smith" userId="3e9c43fe-1c94-4b1a-a310-4d4ec2495fbf" providerId="ADAL" clId="{8B31B87D-E853-44FC-A111-099CC163D0EC}" dt="2020-03-04T11:00:45.564" v="285"/>
          <ac:picMkLst>
            <pc:docMk/>
            <pc:sldMk cId="4102497366" sldId="2173"/>
            <ac:picMk id="39" creationId="{B126105F-C898-4419-A0D7-7D1E840F25F9}"/>
          </ac:picMkLst>
        </pc:picChg>
      </pc:sldChg>
      <pc:sldChg chg="addSp delSp mod ord">
        <pc:chgData name="James Smith" userId="3e9c43fe-1c94-4b1a-a310-4d4ec2495fbf" providerId="ADAL" clId="{8B31B87D-E853-44FC-A111-099CC163D0EC}" dt="2020-03-04T11:00:38.368" v="284"/>
        <pc:sldMkLst>
          <pc:docMk/>
          <pc:sldMk cId="3146989086" sldId="2174"/>
        </pc:sldMkLst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12" creationId="{B9F10640-5FB0-48AC-AF59-452DDB196695}"/>
          </ac:spMkLst>
        </pc:spChg>
        <pc:spChg chg="del">
          <ac:chgData name="James Smith" userId="3e9c43fe-1c94-4b1a-a310-4d4ec2495fbf" providerId="ADAL" clId="{8B31B87D-E853-44FC-A111-099CC163D0EC}" dt="2020-03-04T11:00:30.451" v="281" actId="478"/>
          <ac:spMkLst>
            <pc:docMk/>
            <pc:sldMk cId="3146989086" sldId="2174"/>
            <ac:spMk id="13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14" creationId="{6A68CCC3-C23F-4AF0-8A92-243887F9A636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15" creationId="{8047B024-716C-4EDC-8F1A-D56400355BBE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29" creationId="{4F67407A-C468-4C84-99D8-AC0D6111A3E8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0" creationId="{FE4089EC-8B07-4D37-B626-618D672EE87E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1" creationId="{2934A990-29DA-4A73-9F19-E31F8B48382B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2" creationId="{D3CE5104-4A98-4C27-9B75-7BE44199EFFD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3" creationId="{FCF93946-9A80-4DF6-A85F-632B65848D06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5" creationId="{9B6170E0-575C-4385-8EC8-EBAB11BD4933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7" creationId="{9FCABD57-BA70-492E-8A81-18F98F7EC487}"/>
          </ac:spMkLst>
        </pc:spChg>
        <pc:grpChg chg="add">
          <ac:chgData name="James Smith" userId="3e9c43fe-1c94-4b1a-a310-4d4ec2495fbf" providerId="ADAL" clId="{8B31B87D-E853-44FC-A111-099CC163D0EC}" dt="2020-03-04T11:00:36.494" v="282"/>
          <ac:grpSpMkLst>
            <pc:docMk/>
            <pc:sldMk cId="3146989086" sldId="2174"/>
            <ac:grpSpMk id="16" creationId="{2CED2BFB-38E9-4778-98B2-4722640C196D}"/>
          </ac:grpSpMkLst>
        </pc:grpChg>
        <pc:grpChg chg="add">
          <ac:chgData name="James Smith" userId="3e9c43fe-1c94-4b1a-a310-4d4ec2495fbf" providerId="ADAL" clId="{8B31B87D-E853-44FC-A111-099CC163D0EC}" dt="2020-03-04T11:00:36.494" v="282"/>
          <ac:grpSpMkLst>
            <pc:docMk/>
            <pc:sldMk cId="3146989086" sldId="2174"/>
            <ac:grpSpMk id="19" creationId="{3D7F98F4-968C-4C43-B1F4-61D01D29DF49}"/>
          </ac:grpSpMkLst>
        </pc:grpChg>
        <pc:grpChg chg="add">
          <ac:chgData name="James Smith" userId="3e9c43fe-1c94-4b1a-a310-4d4ec2495fbf" providerId="ADAL" clId="{8B31B87D-E853-44FC-A111-099CC163D0EC}" dt="2020-03-04T11:00:36.494" v="282"/>
          <ac:grpSpMkLst>
            <pc:docMk/>
            <pc:sldMk cId="3146989086" sldId="2174"/>
            <ac:grpSpMk id="23" creationId="{2121856C-4149-49BD-877C-75AA97751D04}"/>
          </ac:grpSpMkLst>
        </pc:grpChg>
        <pc:grpChg chg="add">
          <ac:chgData name="James Smith" userId="3e9c43fe-1c94-4b1a-a310-4d4ec2495fbf" providerId="ADAL" clId="{8B31B87D-E853-44FC-A111-099CC163D0EC}" dt="2020-03-04T11:00:36.494" v="282"/>
          <ac:grpSpMkLst>
            <pc:docMk/>
            <pc:sldMk cId="3146989086" sldId="2174"/>
            <ac:grpSpMk id="26" creationId="{2BF07BBB-E9E6-45F3-A9C6-70DE87B86FEC}"/>
          </ac:grpSpMkLst>
        </pc:grpChg>
        <pc:picChg chg="add">
          <ac:chgData name="James Smith" userId="3e9c43fe-1c94-4b1a-a310-4d4ec2495fbf" providerId="ADAL" clId="{8B31B87D-E853-44FC-A111-099CC163D0EC}" dt="2020-03-04T11:00:36.494" v="282"/>
          <ac:picMkLst>
            <pc:docMk/>
            <pc:sldMk cId="3146989086" sldId="2174"/>
            <ac:picMk id="34" creationId="{8C2F9B2A-E952-47D6-B8E1-2C2617135900}"/>
          </ac:picMkLst>
        </pc:picChg>
        <pc:picChg chg="add">
          <ac:chgData name="James Smith" userId="3e9c43fe-1c94-4b1a-a310-4d4ec2495fbf" providerId="ADAL" clId="{8B31B87D-E853-44FC-A111-099CC163D0EC}" dt="2020-03-04T11:00:36.494" v="282"/>
          <ac:picMkLst>
            <pc:docMk/>
            <pc:sldMk cId="3146989086" sldId="2174"/>
            <ac:picMk id="36" creationId="{ADA5470F-D33A-4192-A1CE-1E51FFABA4CD}"/>
          </ac:picMkLst>
        </pc:picChg>
        <pc:picChg chg="add">
          <ac:chgData name="James Smith" userId="3e9c43fe-1c94-4b1a-a310-4d4ec2495fbf" providerId="ADAL" clId="{8B31B87D-E853-44FC-A111-099CC163D0EC}" dt="2020-03-04T11:00:36.494" v="282"/>
          <ac:picMkLst>
            <pc:docMk/>
            <pc:sldMk cId="3146989086" sldId="2174"/>
            <ac:picMk id="39" creationId="{730D792C-ABAB-4F6D-B6BD-940B06D63D3B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11:01:12.305" v="289"/>
        <pc:sldMkLst>
          <pc:docMk/>
          <pc:sldMk cId="1404790053" sldId="2175"/>
        </pc:sldMkLst>
        <pc:spChg chg="del">
          <ac:chgData name="James Smith" userId="3e9c43fe-1c94-4b1a-a310-4d4ec2495fbf" providerId="ADAL" clId="{8B31B87D-E853-44FC-A111-099CC163D0EC}" dt="2020-03-04T11:01:01.121" v="286" actId="478"/>
          <ac:spMkLst>
            <pc:docMk/>
            <pc:sldMk cId="1404790053" sldId="2175"/>
            <ac:spMk id="12" creationId="{8216AA66-511A-4FF9-AF72-E1FA9B7F19EF}"/>
          </ac:spMkLst>
        </pc:spChg>
        <pc:spChg chg="add ord">
          <ac:chgData name="James Smith" userId="3e9c43fe-1c94-4b1a-a310-4d4ec2495fbf" providerId="ADAL" clId="{8B31B87D-E853-44FC-A111-099CC163D0EC}" dt="2020-03-04T11:01:06.719" v="288" actId="167"/>
          <ac:spMkLst>
            <pc:docMk/>
            <pc:sldMk cId="1404790053" sldId="2175"/>
            <ac:spMk id="13" creationId="{011E98F0-A95F-4428-A23C-0F00B298D0AD}"/>
          </ac:spMkLst>
        </pc:spChg>
        <pc:spChg chg="add ord">
          <ac:chgData name="James Smith" userId="3e9c43fe-1c94-4b1a-a310-4d4ec2495fbf" providerId="ADAL" clId="{8B31B87D-E853-44FC-A111-099CC163D0EC}" dt="2020-03-04T11:01:06.719" v="288" actId="167"/>
          <ac:spMkLst>
            <pc:docMk/>
            <pc:sldMk cId="1404790053" sldId="2175"/>
            <ac:spMk id="14" creationId="{2A7FE4EB-C71D-4DFB-92FA-654CEBEEA427}"/>
          </ac:spMkLst>
        </pc:spChg>
        <pc:spChg chg="add ord">
          <ac:chgData name="James Smith" userId="3e9c43fe-1c94-4b1a-a310-4d4ec2495fbf" providerId="ADAL" clId="{8B31B87D-E853-44FC-A111-099CC163D0EC}" dt="2020-03-04T11:01:06.719" v="288" actId="167"/>
          <ac:spMkLst>
            <pc:docMk/>
            <pc:sldMk cId="1404790053" sldId="2175"/>
            <ac:spMk id="15" creationId="{6A978406-DBC2-48B7-84C1-87ABE364D181}"/>
          </ac:spMkLst>
        </pc:spChg>
        <pc:spChg chg="add">
          <ac:chgData name="James Smith" userId="3e9c43fe-1c94-4b1a-a310-4d4ec2495fbf" providerId="ADAL" clId="{8B31B87D-E853-44FC-A111-099CC163D0EC}" dt="2020-03-04T11:01:12.305" v="289"/>
          <ac:spMkLst>
            <pc:docMk/>
            <pc:sldMk cId="1404790053" sldId="2175"/>
            <ac:spMk id="16" creationId="{CC6DFB0B-5FEC-4AE0-8C65-C1336DAE7B72}"/>
          </ac:spMkLst>
        </pc:spChg>
      </pc:sldChg>
      <pc:sldChg chg="addSp delSp mod">
        <pc:chgData name="James Smith" userId="3e9c43fe-1c94-4b1a-a310-4d4ec2495fbf" providerId="ADAL" clId="{8B31B87D-E853-44FC-A111-099CC163D0EC}" dt="2020-03-04T11:01:46.472" v="293"/>
        <pc:sldMkLst>
          <pc:docMk/>
          <pc:sldMk cId="593867937" sldId="2176"/>
        </pc:sldMkLst>
        <pc:spChg chg="del">
          <ac:chgData name="James Smith" userId="3e9c43fe-1c94-4b1a-a310-4d4ec2495fbf" providerId="ADAL" clId="{8B31B87D-E853-44FC-A111-099CC163D0EC}" dt="2020-03-04T11:01:33.373" v="290" actId="478"/>
          <ac:spMkLst>
            <pc:docMk/>
            <pc:sldMk cId="593867937" sldId="2176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1:36.495" v="291" actId="478"/>
          <ac:spMkLst>
            <pc:docMk/>
            <pc:sldMk cId="593867937" sldId="2176"/>
            <ac:spMk id="14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1:36.877" v="292"/>
          <ac:spMkLst>
            <pc:docMk/>
            <pc:sldMk cId="593867937" sldId="2176"/>
            <ac:spMk id="15" creationId="{E17C6C15-937E-4F6E-86B9-EC2D8226B8FF}"/>
          </ac:spMkLst>
        </pc:spChg>
        <pc:spChg chg="add">
          <ac:chgData name="James Smith" userId="3e9c43fe-1c94-4b1a-a310-4d4ec2495fbf" providerId="ADAL" clId="{8B31B87D-E853-44FC-A111-099CC163D0EC}" dt="2020-03-04T11:01:36.877" v="292"/>
          <ac:spMkLst>
            <pc:docMk/>
            <pc:sldMk cId="593867937" sldId="2176"/>
            <ac:spMk id="16" creationId="{56DFB540-8F06-49ED-BF8A-9BA42459181B}"/>
          </ac:spMkLst>
        </pc:spChg>
        <pc:spChg chg="add">
          <ac:chgData name="James Smith" userId="3e9c43fe-1c94-4b1a-a310-4d4ec2495fbf" providerId="ADAL" clId="{8B31B87D-E853-44FC-A111-099CC163D0EC}" dt="2020-03-04T11:01:46.472" v="293"/>
          <ac:spMkLst>
            <pc:docMk/>
            <pc:sldMk cId="593867937" sldId="2176"/>
            <ac:spMk id="27" creationId="{3E826234-5A09-4251-BE3C-340CBC7C8DF0}"/>
          </ac:spMkLst>
        </pc:spChg>
        <pc:grpChg chg="add">
          <ac:chgData name="James Smith" userId="3e9c43fe-1c94-4b1a-a310-4d4ec2495fbf" providerId="ADAL" clId="{8B31B87D-E853-44FC-A111-099CC163D0EC}" dt="2020-03-04T11:01:36.877" v="292"/>
          <ac:grpSpMkLst>
            <pc:docMk/>
            <pc:sldMk cId="593867937" sldId="2176"/>
            <ac:grpSpMk id="17" creationId="{ACFAB273-DC7D-4FE1-81F1-96EA03E7296B}"/>
          </ac:grpSpMkLst>
        </pc:grpChg>
        <pc:grpChg chg="add">
          <ac:chgData name="James Smith" userId="3e9c43fe-1c94-4b1a-a310-4d4ec2495fbf" providerId="ADAL" clId="{8B31B87D-E853-44FC-A111-099CC163D0EC}" dt="2020-03-04T11:01:36.877" v="292"/>
          <ac:grpSpMkLst>
            <pc:docMk/>
            <pc:sldMk cId="593867937" sldId="2176"/>
            <ac:grpSpMk id="20" creationId="{66644D31-F943-4DDC-8778-8789013768D3}"/>
          </ac:grpSpMkLst>
        </pc:grpChg>
        <pc:grpChg chg="add">
          <ac:chgData name="James Smith" userId="3e9c43fe-1c94-4b1a-a310-4d4ec2495fbf" providerId="ADAL" clId="{8B31B87D-E853-44FC-A111-099CC163D0EC}" dt="2020-03-04T11:01:36.877" v="292"/>
          <ac:grpSpMkLst>
            <pc:docMk/>
            <pc:sldMk cId="593867937" sldId="2176"/>
            <ac:grpSpMk id="24" creationId="{E809C7C4-A88F-48B1-8A47-B3BA71AF3198}"/>
          </ac:grpSpMkLst>
        </pc:grpChg>
      </pc:sldChg>
      <pc:sldChg chg="addSp delSp mod modTransition">
        <pc:chgData name="James Smith" userId="3e9c43fe-1c94-4b1a-a310-4d4ec2495fbf" providerId="ADAL" clId="{8B31B87D-E853-44FC-A111-099CC163D0EC}" dt="2020-03-04T11:02:42.621" v="297"/>
        <pc:sldMkLst>
          <pc:docMk/>
          <pc:sldMk cId="1659480381" sldId="2177"/>
        </pc:sldMkLst>
        <pc:spChg chg="add">
          <ac:chgData name="James Smith" userId="3e9c43fe-1c94-4b1a-a310-4d4ec2495fbf" providerId="ADAL" clId="{8B31B87D-E853-44FC-A111-099CC163D0EC}" dt="2020-03-04T11:02:42.621" v="297"/>
          <ac:spMkLst>
            <pc:docMk/>
            <pc:sldMk cId="1659480381" sldId="2177"/>
            <ac:spMk id="13" creationId="{7B1CB69A-151B-436C-B9FA-22932371054F}"/>
          </ac:spMkLst>
        </pc:spChg>
        <pc:spChg chg="add">
          <ac:chgData name="James Smith" userId="3e9c43fe-1c94-4b1a-a310-4d4ec2495fbf" providerId="ADAL" clId="{8B31B87D-E853-44FC-A111-099CC163D0EC}" dt="2020-03-04T11:02:42.621" v="297"/>
          <ac:spMkLst>
            <pc:docMk/>
            <pc:sldMk cId="1659480381" sldId="2177"/>
            <ac:spMk id="14" creationId="{446114F8-B4D8-4212-B0F2-949109F980BB}"/>
          </ac:spMkLst>
        </pc:spChg>
        <pc:spChg chg="del">
          <ac:chgData name="James Smith" userId="3e9c43fe-1c94-4b1a-a310-4d4ec2495fbf" providerId="ADAL" clId="{8B31B87D-E853-44FC-A111-099CC163D0EC}" dt="2020-03-04T11:02:30.111" v="295" actId="478"/>
          <ac:spMkLst>
            <pc:docMk/>
            <pc:sldMk cId="1659480381" sldId="2177"/>
            <ac:spMk id="15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2:31.859" v="296" actId="478"/>
          <ac:spMkLst>
            <pc:docMk/>
            <pc:sldMk cId="1659480381" sldId="2177"/>
            <ac:spMk id="16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2:42.621" v="297"/>
          <ac:spMkLst>
            <pc:docMk/>
            <pc:sldMk cId="1659480381" sldId="2177"/>
            <ac:spMk id="17" creationId="{24727324-407B-4090-A089-38F12AFCB0F6}"/>
          </ac:spMkLst>
        </pc:spChg>
        <pc:spChg chg="add">
          <ac:chgData name="James Smith" userId="3e9c43fe-1c94-4b1a-a310-4d4ec2495fbf" providerId="ADAL" clId="{8B31B87D-E853-44FC-A111-099CC163D0EC}" dt="2020-03-04T11:02:42.621" v="297"/>
          <ac:spMkLst>
            <pc:docMk/>
            <pc:sldMk cId="1659480381" sldId="2177"/>
            <ac:spMk id="18" creationId="{CA70BA2C-0CF9-4C87-82A7-6C530FBB185E}"/>
          </ac:spMkLst>
        </pc:spChg>
      </pc:sldChg>
      <pc:sldChg chg="addSp delSp mod modTransition">
        <pc:chgData name="James Smith" userId="3e9c43fe-1c94-4b1a-a310-4d4ec2495fbf" providerId="ADAL" clId="{8B31B87D-E853-44FC-A111-099CC163D0EC}" dt="2020-03-04T11:03:02.591" v="301"/>
        <pc:sldMkLst>
          <pc:docMk/>
          <pc:sldMk cId="3638400055" sldId="2178"/>
        </pc:sldMkLst>
        <pc:spChg chg="del">
          <ac:chgData name="James Smith" userId="3e9c43fe-1c94-4b1a-a310-4d4ec2495fbf" providerId="ADAL" clId="{8B31B87D-E853-44FC-A111-099CC163D0EC}" dt="2020-03-04T11:02:51.206" v="298" actId="478"/>
          <ac:spMkLst>
            <pc:docMk/>
            <pc:sldMk cId="3638400055" sldId="2178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2:53.201" v="299" actId="478"/>
          <ac:spMkLst>
            <pc:docMk/>
            <pc:sldMk cId="3638400055" sldId="2178"/>
            <ac:spMk id="14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2:58.542" v="300"/>
          <ac:spMkLst>
            <pc:docMk/>
            <pc:sldMk cId="3638400055" sldId="2178"/>
            <ac:spMk id="15" creationId="{5FA27DA9-4943-4EA0-A852-83D8C03981A7}"/>
          </ac:spMkLst>
        </pc:spChg>
        <pc:spChg chg="add">
          <ac:chgData name="James Smith" userId="3e9c43fe-1c94-4b1a-a310-4d4ec2495fbf" providerId="ADAL" clId="{8B31B87D-E853-44FC-A111-099CC163D0EC}" dt="2020-03-04T11:02:58.542" v="300"/>
          <ac:spMkLst>
            <pc:docMk/>
            <pc:sldMk cId="3638400055" sldId="2178"/>
            <ac:spMk id="16" creationId="{4362F9F3-1094-4827-9227-7A72CB5C5BFA}"/>
          </ac:spMkLst>
        </pc:spChg>
        <pc:spChg chg="add">
          <ac:chgData name="James Smith" userId="3e9c43fe-1c94-4b1a-a310-4d4ec2495fbf" providerId="ADAL" clId="{8B31B87D-E853-44FC-A111-099CC163D0EC}" dt="2020-03-04T11:02:58.542" v="300"/>
          <ac:spMkLst>
            <pc:docMk/>
            <pc:sldMk cId="3638400055" sldId="2178"/>
            <ac:spMk id="17" creationId="{56B944E9-21B2-4910-BCAB-93DEDD975200}"/>
          </ac:spMkLst>
        </pc:spChg>
        <pc:spChg chg="add">
          <ac:chgData name="James Smith" userId="3e9c43fe-1c94-4b1a-a310-4d4ec2495fbf" providerId="ADAL" clId="{8B31B87D-E853-44FC-A111-099CC163D0EC}" dt="2020-03-04T11:03:02.591" v="301"/>
          <ac:spMkLst>
            <pc:docMk/>
            <pc:sldMk cId="3638400055" sldId="2178"/>
            <ac:spMk id="18" creationId="{896204BF-A7A0-4211-B75F-A76206D8FA60}"/>
          </ac:spMkLst>
        </pc:spChg>
      </pc:sldChg>
      <pc:sldChg chg="addSp delSp modSp mod modTransition">
        <pc:chgData name="James Smith" userId="3e9c43fe-1c94-4b1a-a310-4d4ec2495fbf" providerId="ADAL" clId="{8B31B87D-E853-44FC-A111-099CC163D0EC}" dt="2020-03-04T11:33:33.422" v="515" actId="20577"/>
        <pc:sldMkLst>
          <pc:docMk/>
          <pc:sldMk cId="4288893717" sldId="2179"/>
        </pc:sldMkLst>
        <pc:spChg chg="add">
          <ac:chgData name="James Smith" userId="3e9c43fe-1c94-4b1a-a310-4d4ec2495fbf" providerId="ADAL" clId="{8B31B87D-E853-44FC-A111-099CC163D0EC}" dt="2020-03-04T11:03:16.676" v="304"/>
          <ac:spMkLst>
            <pc:docMk/>
            <pc:sldMk cId="4288893717" sldId="2179"/>
            <ac:spMk id="13" creationId="{4E2C63E6-DD96-4755-B2E5-9427F88A7D15}"/>
          </ac:spMkLst>
        </pc:spChg>
        <pc:spChg chg="add">
          <ac:chgData name="James Smith" userId="3e9c43fe-1c94-4b1a-a310-4d4ec2495fbf" providerId="ADAL" clId="{8B31B87D-E853-44FC-A111-099CC163D0EC}" dt="2020-03-04T11:03:16.676" v="304"/>
          <ac:spMkLst>
            <pc:docMk/>
            <pc:sldMk cId="4288893717" sldId="2179"/>
            <ac:spMk id="14" creationId="{21D1850D-1D6F-49A5-9672-9FE837549A88}"/>
          </ac:spMkLst>
        </pc:spChg>
        <pc:spChg chg="del">
          <ac:chgData name="James Smith" userId="3e9c43fe-1c94-4b1a-a310-4d4ec2495fbf" providerId="ADAL" clId="{8B31B87D-E853-44FC-A111-099CC163D0EC}" dt="2020-03-04T11:03:10.408" v="302" actId="478"/>
          <ac:spMkLst>
            <pc:docMk/>
            <pc:sldMk cId="4288893717" sldId="2179"/>
            <ac:spMk id="15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3:11.681" v="303" actId="478"/>
          <ac:spMkLst>
            <pc:docMk/>
            <pc:sldMk cId="4288893717" sldId="2179"/>
            <ac:spMk id="16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3:16.676" v="304"/>
          <ac:spMkLst>
            <pc:docMk/>
            <pc:sldMk cId="4288893717" sldId="2179"/>
            <ac:spMk id="17" creationId="{FE014EE1-8007-43EA-BC80-959AA02CFBA7}"/>
          </ac:spMkLst>
        </pc:spChg>
        <pc:spChg chg="add mod">
          <ac:chgData name="James Smith" userId="3e9c43fe-1c94-4b1a-a310-4d4ec2495fbf" providerId="ADAL" clId="{8B31B87D-E853-44FC-A111-099CC163D0EC}" dt="2020-03-04T11:33:33.422" v="515" actId="20577"/>
          <ac:spMkLst>
            <pc:docMk/>
            <pc:sldMk cId="4288893717" sldId="2179"/>
            <ac:spMk id="18" creationId="{49CB7F7A-91CE-4133-AD56-351B50C7F651}"/>
          </ac:spMkLst>
        </pc:spChg>
      </pc:sldChg>
      <pc:sldChg chg="addSp delSp mod modTransition">
        <pc:chgData name="James Smith" userId="3e9c43fe-1c94-4b1a-a310-4d4ec2495fbf" providerId="ADAL" clId="{8B31B87D-E853-44FC-A111-099CC163D0EC}" dt="2020-03-04T11:03:28.659" v="307"/>
        <pc:sldMkLst>
          <pc:docMk/>
          <pc:sldMk cId="3197418124" sldId="2180"/>
        </pc:sldMkLst>
        <pc:spChg chg="del">
          <ac:chgData name="James Smith" userId="3e9c43fe-1c94-4b1a-a310-4d4ec2495fbf" providerId="ADAL" clId="{8B31B87D-E853-44FC-A111-099CC163D0EC}" dt="2020-03-04T11:03:25.800" v="305" actId="478"/>
          <ac:spMkLst>
            <pc:docMk/>
            <pc:sldMk cId="3197418124" sldId="2180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3:27.936" v="306" actId="478"/>
          <ac:spMkLst>
            <pc:docMk/>
            <pc:sldMk cId="3197418124" sldId="2180"/>
            <ac:spMk id="14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3:28.659" v="307"/>
          <ac:spMkLst>
            <pc:docMk/>
            <pc:sldMk cId="3197418124" sldId="2180"/>
            <ac:spMk id="15" creationId="{3A8D1487-5C91-4AEB-93F5-81C97AC9432D}"/>
          </ac:spMkLst>
        </pc:spChg>
        <pc:spChg chg="add">
          <ac:chgData name="James Smith" userId="3e9c43fe-1c94-4b1a-a310-4d4ec2495fbf" providerId="ADAL" clId="{8B31B87D-E853-44FC-A111-099CC163D0EC}" dt="2020-03-04T11:03:28.659" v="307"/>
          <ac:spMkLst>
            <pc:docMk/>
            <pc:sldMk cId="3197418124" sldId="2180"/>
            <ac:spMk id="16" creationId="{66CD2D5F-32E6-4AA8-A8EC-B1E0E0A03886}"/>
          </ac:spMkLst>
        </pc:spChg>
        <pc:spChg chg="add">
          <ac:chgData name="James Smith" userId="3e9c43fe-1c94-4b1a-a310-4d4ec2495fbf" providerId="ADAL" clId="{8B31B87D-E853-44FC-A111-099CC163D0EC}" dt="2020-03-04T11:03:28.659" v="307"/>
          <ac:spMkLst>
            <pc:docMk/>
            <pc:sldMk cId="3197418124" sldId="2180"/>
            <ac:spMk id="17" creationId="{3D35035A-4956-49F8-9C65-2DDAA23B82E0}"/>
          </ac:spMkLst>
        </pc:spChg>
        <pc:spChg chg="add">
          <ac:chgData name="James Smith" userId="3e9c43fe-1c94-4b1a-a310-4d4ec2495fbf" providerId="ADAL" clId="{8B31B87D-E853-44FC-A111-099CC163D0EC}" dt="2020-03-04T11:03:28.659" v="307"/>
          <ac:spMkLst>
            <pc:docMk/>
            <pc:sldMk cId="3197418124" sldId="2180"/>
            <ac:spMk id="18" creationId="{914826FF-D5C3-4CFA-A3DF-F847F4363300}"/>
          </ac:spMkLst>
        </pc:spChg>
      </pc:sldChg>
      <pc:sldChg chg="addSp delSp modSp mod">
        <pc:chgData name="James Smith" userId="3e9c43fe-1c94-4b1a-a310-4d4ec2495fbf" providerId="ADAL" clId="{8B31B87D-E853-44FC-A111-099CC163D0EC}" dt="2020-03-04T11:15:44.983" v="513" actId="14100"/>
        <pc:sldMkLst>
          <pc:docMk/>
          <pc:sldMk cId="3372673261" sldId="2183"/>
        </pc:sldMkLst>
        <pc:spChg chg="del mod">
          <ac:chgData name="James Smith" userId="3e9c43fe-1c94-4b1a-a310-4d4ec2495fbf" providerId="ADAL" clId="{8B31B87D-E853-44FC-A111-099CC163D0EC}" dt="2020-03-04T11:03:46.289" v="309" actId="478"/>
          <ac:spMkLst>
            <pc:docMk/>
            <pc:sldMk cId="3372673261" sldId="2183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3:49.087" v="311" actId="478"/>
          <ac:spMkLst>
            <pc:docMk/>
            <pc:sldMk cId="3372673261" sldId="2183"/>
            <ac:spMk id="14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3:47.826" v="310" actId="478"/>
          <ac:spMkLst>
            <pc:docMk/>
            <pc:sldMk cId="3372673261" sldId="2183"/>
            <ac:spMk id="15" creationId="{8216AA66-511A-4FF9-AF72-E1FA9B7F19EF}"/>
          </ac:spMkLst>
        </pc:spChg>
        <pc:spChg chg="add mod">
          <ac:chgData name="James Smith" userId="3e9c43fe-1c94-4b1a-a310-4d4ec2495fbf" providerId="ADAL" clId="{8B31B87D-E853-44FC-A111-099CC163D0EC}" dt="2020-03-04T11:15:13.201" v="508" actId="1076"/>
          <ac:spMkLst>
            <pc:docMk/>
            <pc:sldMk cId="3372673261" sldId="2183"/>
            <ac:spMk id="16" creationId="{59C559B6-6B94-40C0-A94D-712F63A6A386}"/>
          </ac:spMkLst>
        </pc:spChg>
        <pc:spChg chg="add mod">
          <ac:chgData name="James Smith" userId="3e9c43fe-1c94-4b1a-a310-4d4ec2495fbf" providerId="ADAL" clId="{8B31B87D-E853-44FC-A111-099CC163D0EC}" dt="2020-03-04T11:15:13.201" v="508" actId="1076"/>
          <ac:spMkLst>
            <pc:docMk/>
            <pc:sldMk cId="3372673261" sldId="2183"/>
            <ac:spMk id="17" creationId="{5888B576-A789-4545-9D99-91EEF1A10214}"/>
          </ac:spMkLst>
        </pc:spChg>
        <pc:spChg chg="add mod">
          <ac:chgData name="James Smith" userId="3e9c43fe-1c94-4b1a-a310-4d4ec2495fbf" providerId="ADAL" clId="{8B31B87D-E853-44FC-A111-099CC163D0EC}" dt="2020-03-04T11:15:17.368" v="509" actId="1076"/>
          <ac:spMkLst>
            <pc:docMk/>
            <pc:sldMk cId="3372673261" sldId="2183"/>
            <ac:spMk id="18" creationId="{7CA8E375-7920-4621-A236-3E513A45D296}"/>
          </ac:spMkLst>
        </pc:spChg>
        <pc:spChg chg="add mod">
          <ac:chgData name="James Smith" userId="3e9c43fe-1c94-4b1a-a310-4d4ec2495fbf" providerId="ADAL" clId="{8B31B87D-E853-44FC-A111-099CC163D0EC}" dt="2020-03-04T11:15:17.368" v="509" actId="1076"/>
          <ac:spMkLst>
            <pc:docMk/>
            <pc:sldMk cId="3372673261" sldId="2183"/>
            <ac:spMk id="19" creationId="{77646DE8-5BC3-4BA8-8D89-F0235B06BFF4}"/>
          </ac:spMkLst>
        </pc:spChg>
        <pc:spChg chg="add mod">
          <ac:chgData name="James Smith" userId="3e9c43fe-1c94-4b1a-a310-4d4ec2495fbf" providerId="ADAL" clId="{8B31B87D-E853-44FC-A111-099CC163D0EC}" dt="2020-03-04T11:15:44.983" v="513" actId="14100"/>
          <ac:spMkLst>
            <pc:docMk/>
            <pc:sldMk cId="3372673261" sldId="2183"/>
            <ac:spMk id="20" creationId="{7B3E75D1-478C-4FC6-B65D-5397E2262D92}"/>
          </ac:spMkLst>
        </pc:spChg>
        <pc:spChg chg="del mod">
          <ac:chgData name="James Smith" userId="3e9c43fe-1c94-4b1a-a310-4d4ec2495fbf" providerId="ADAL" clId="{8B31B87D-E853-44FC-A111-099CC163D0EC}" dt="2020-03-04T11:15:30.001" v="511" actId="478"/>
          <ac:spMkLst>
            <pc:docMk/>
            <pc:sldMk cId="3372673261" sldId="2183"/>
            <ac:spMk id="22" creationId="{A94C4F95-2EDE-46B0-8B26-C72D6D3C8DB3}"/>
          </ac:spMkLst>
        </pc:spChg>
      </pc:sldChg>
      <pc:sldChg chg="addSp delSp modSp mod">
        <pc:chgData name="James Smith" userId="3e9c43fe-1c94-4b1a-a310-4d4ec2495fbf" providerId="ADAL" clId="{8B31B87D-E853-44FC-A111-099CC163D0EC}" dt="2020-03-04T12:45:39.522" v="791" actId="1076"/>
        <pc:sldMkLst>
          <pc:docMk/>
          <pc:sldMk cId="1546831778" sldId="2185"/>
        </pc:sldMkLst>
        <pc:spChg chg="add mod">
          <ac:chgData name="James Smith" userId="3e9c43fe-1c94-4b1a-a310-4d4ec2495fbf" providerId="ADAL" clId="{8B31B87D-E853-44FC-A111-099CC163D0EC}" dt="2020-03-04T11:04:45.814" v="328" actId="1035"/>
          <ac:spMkLst>
            <pc:docMk/>
            <pc:sldMk cId="1546831778" sldId="2185"/>
            <ac:spMk id="12" creationId="{DF21CA50-CFAA-4BB2-91D3-59FECD551B25}"/>
          </ac:spMkLst>
        </pc:spChg>
        <pc:spChg chg="del">
          <ac:chgData name="James Smith" userId="3e9c43fe-1c94-4b1a-a310-4d4ec2495fbf" providerId="ADAL" clId="{8B31B87D-E853-44FC-A111-099CC163D0EC}" dt="2020-03-04T11:04:23.171" v="314" actId="478"/>
          <ac:spMkLst>
            <pc:docMk/>
            <pc:sldMk cId="1546831778" sldId="2185"/>
            <ac:spMk id="13" creationId="{8216AA66-511A-4FF9-AF72-E1FA9B7F19EF}"/>
          </ac:spMkLst>
        </pc:spChg>
        <pc:spChg chg="add mod">
          <ac:chgData name="James Smith" userId="3e9c43fe-1c94-4b1a-a310-4d4ec2495fbf" providerId="ADAL" clId="{8B31B87D-E853-44FC-A111-099CC163D0EC}" dt="2020-03-04T11:04:41.526" v="318" actId="1076"/>
          <ac:spMkLst>
            <pc:docMk/>
            <pc:sldMk cId="1546831778" sldId="2185"/>
            <ac:spMk id="14" creationId="{88B89069-EBC4-411D-B7F2-96F98F203FD6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3" creationId="{8C487A16-ADAF-41C5-AEEB-EA8B3CA554B1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6" creationId="{FC912440-3AE6-4A30-8C78-23F315EC1106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7" creationId="{D6290DE0-2868-453D-8C34-54797D96607E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8" creationId="{CC398192-0C93-4D71-AEA7-7A38348E4762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9" creationId="{6DF7DD38-76EA-4D92-8035-E8AB82862ADE}"/>
          </ac:spMkLst>
        </pc:spChg>
        <pc:spChg chg="add mod">
          <ac:chgData name="James Smith" userId="3e9c43fe-1c94-4b1a-a310-4d4ec2495fbf" providerId="ADAL" clId="{8B31B87D-E853-44FC-A111-099CC163D0EC}" dt="2020-03-04T12:45:37.756" v="790" actId="1076"/>
          <ac:spMkLst>
            <pc:docMk/>
            <pc:sldMk cId="1546831778" sldId="2185"/>
            <ac:spMk id="30" creationId="{F816DE8A-833D-4060-8EC8-26AFC8E5451E}"/>
          </ac:spMkLst>
        </pc:spChg>
        <pc:spChg chg="add mod">
          <ac:chgData name="James Smith" userId="3e9c43fe-1c94-4b1a-a310-4d4ec2495fbf" providerId="ADAL" clId="{8B31B87D-E853-44FC-A111-099CC163D0EC}" dt="2020-03-04T12:45:39.522" v="791" actId="1076"/>
          <ac:spMkLst>
            <pc:docMk/>
            <pc:sldMk cId="1546831778" sldId="2185"/>
            <ac:spMk id="31" creationId="{C9C08A53-D7CC-4708-A6B3-87F0955A3726}"/>
          </ac:spMkLst>
        </pc:spChg>
        <pc:grpChg chg="add mod">
          <ac:chgData name="James Smith" userId="3e9c43fe-1c94-4b1a-a310-4d4ec2495fbf" providerId="ADAL" clId="{8B31B87D-E853-44FC-A111-099CC163D0EC}" dt="2020-03-04T11:13:47.555" v="503" actId="1076"/>
          <ac:grpSpMkLst>
            <pc:docMk/>
            <pc:sldMk cId="1546831778" sldId="2185"/>
            <ac:grpSpMk id="15" creationId="{CFD04D0E-08EF-49EC-8397-C0B63B2A91D1}"/>
          </ac:grpSpMkLst>
        </pc:grpChg>
        <pc:picChg chg="add mod">
          <ac:chgData name="James Smith" userId="3e9c43fe-1c94-4b1a-a310-4d4ec2495fbf" providerId="ADAL" clId="{8B31B87D-E853-44FC-A111-099CC163D0EC}" dt="2020-03-04T11:13:47.555" v="503" actId="1076"/>
          <ac:picMkLst>
            <pc:docMk/>
            <pc:sldMk cId="1546831778" sldId="2185"/>
            <ac:picMk id="24" creationId="{145C272E-F26B-45BC-B11D-D69B5DBA8B51}"/>
          </ac:picMkLst>
        </pc:picChg>
        <pc:picChg chg="add mod">
          <ac:chgData name="James Smith" userId="3e9c43fe-1c94-4b1a-a310-4d4ec2495fbf" providerId="ADAL" clId="{8B31B87D-E853-44FC-A111-099CC163D0EC}" dt="2020-03-04T11:13:47.555" v="503" actId="1076"/>
          <ac:picMkLst>
            <pc:docMk/>
            <pc:sldMk cId="1546831778" sldId="2185"/>
            <ac:picMk id="25" creationId="{91DC9D3D-A8EA-4C6B-AA94-891B59357B57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11:05:16.399" v="336" actId="6549"/>
        <pc:sldMkLst>
          <pc:docMk/>
          <pc:sldMk cId="2912024214" sldId="2188"/>
        </pc:sldMkLst>
        <pc:spChg chg="del">
          <ac:chgData name="James Smith" userId="3e9c43fe-1c94-4b1a-a310-4d4ec2495fbf" providerId="ADAL" clId="{8B31B87D-E853-44FC-A111-099CC163D0EC}" dt="2020-03-04T11:05:05.606" v="329" actId="478"/>
          <ac:spMkLst>
            <pc:docMk/>
            <pc:sldMk cId="2912024214" sldId="2188"/>
            <ac:spMk id="12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5:05.835" v="330"/>
          <ac:spMkLst>
            <pc:docMk/>
            <pc:sldMk cId="2912024214" sldId="2188"/>
            <ac:spMk id="13" creationId="{656EFCDD-2688-449C-A625-FAE9A5CC7D21}"/>
          </ac:spMkLst>
        </pc:spChg>
        <pc:spChg chg="add mod">
          <ac:chgData name="James Smith" userId="3e9c43fe-1c94-4b1a-a310-4d4ec2495fbf" providerId="ADAL" clId="{8B31B87D-E853-44FC-A111-099CC163D0EC}" dt="2020-03-04T11:05:16.399" v="336" actId="6549"/>
          <ac:spMkLst>
            <pc:docMk/>
            <pc:sldMk cId="2912024214" sldId="2188"/>
            <ac:spMk id="14" creationId="{D096F49B-E539-4B0C-ADD4-BD4014D2A405}"/>
          </ac:spMkLst>
        </pc:spChg>
      </pc:sldChg>
      <pc:sldChg chg="addSp delSp mod">
        <pc:chgData name="James Smith" userId="3e9c43fe-1c94-4b1a-a310-4d4ec2495fbf" providerId="ADAL" clId="{8B31B87D-E853-44FC-A111-099CC163D0EC}" dt="2020-03-04T11:05:47.633" v="338"/>
        <pc:sldMkLst>
          <pc:docMk/>
          <pc:sldMk cId="3094877407" sldId="2190"/>
        </pc:sldMkLst>
        <pc:spChg chg="add">
          <ac:chgData name="James Smith" userId="3e9c43fe-1c94-4b1a-a310-4d4ec2495fbf" providerId="ADAL" clId="{8B31B87D-E853-44FC-A111-099CC163D0EC}" dt="2020-03-04T11:05:47.633" v="338"/>
          <ac:spMkLst>
            <pc:docMk/>
            <pc:sldMk cId="3094877407" sldId="2190"/>
            <ac:spMk id="12" creationId="{047AB08B-564A-4F75-B102-B7A45ED1AC26}"/>
          </ac:spMkLst>
        </pc:spChg>
        <pc:spChg chg="add">
          <ac:chgData name="James Smith" userId="3e9c43fe-1c94-4b1a-a310-4d4ec2495fbf" providerId="ADAL" clId="{8B31B87D-E853-44FC-A111-099CC163D0EC}" dt="2020-03-04T11:05:47.633" v="338"/>
          <ac:spMkLst>
            <pc:docMk/>
            <pc:sldMk cId="3094877407" sldId="2190"/>
            <ac:spMk id="13" creationId="{F8465A23-60E5-4B9C-A2D8-D71DFEB4F85C}"/>
          </ac:spMkLst>
        </pc:spChg>
        <pc:spChg chg="del">
          <ac:chgData name="James Smith" userId="3e9c43fe-1c94-4b1a-a310-4d4ec2495fbf" providerId="ADAL" clId="{8B31B87D-E853-44FC-A111-099CC163D0EC}" dt="2020-03-04T11:05:47.351" v="337" actId="478"/>
          <ac:spMkLst>
            <pc:docMk/>
            <pc:sldMk cId="3094877407" sldId="2190"/>
            <ac:spMk id="14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5:47.633" v="338"/>
          <ac:spMkLst>
            <pc:docMk/>
            <pc:sldMk cId="3094877407" sldId="2190"/>
            <ac:spMk id="15" creationId="{18A1BD54-E261-415D-8417-74941A497EA6}"/>
          </ac:spMkLst>
        </pc:spChg>
        <pc:grpChg chg="add">
          <ac:chgData name="James Smith" userId="3e9c43fe-1c94-4b1a-a310-4d4ec2495fbf" providerId="ADAL" clId="{8B31B87D-E853-44FC-A111-099CC163D0EC}" dt="2020-03-04T11:05:47.633" v="338"/>
          <ac:grpSpMkLst>
            <pc:docMk/>
            <pc:sldMk cId="3094877407" sldId="2190"/>
            <ac:grpSpMk id="16" creationId="{6EEC2D66-3964-4448-9256-E63ED2EFD00D}"/>
          </ac:grpSpMkLst>
        </pc:grpChg>
        <pc:grpChg chg="add">
          <ac:chgData name="James Smith" userId="3e9c43fe-1c94-4b1a-a310-4d4ec2495fbf" providerId="ADAL" clId="{8B31B87D-E853-44FC-A111-099CC163D0EC}" dt="2020-03-04T11:05:47.633" v="338"/>
          <ac:grpSpMkLst>
            <pc:docMk/>
            <pc:sldMk cId="3094877407" sldId="2190"/>
            <ac:grpSpMk id="19" creationId="{FF6CC34A-0355-4E9E-83E6-7158C48E0C9B}"/>
          </ac:grpSpMkLst>
        </pc:grpChg>
        <pc:grpChg chg="add">
          <ac:chgData name="James Smith" userId="3e9c43fe-1c94-4b1a-a310-4d4ec2495fbf" providerId="ADAL" clId="{8B31B87D-E853-44FC-A111-099CC163D0EC}" dt="2020-03-04T11:05:47.633" v="338"/>
          <ac:grpSpMkLst>
            <pc:docMk/>
            <pc:sldMk cId="3094877407" sldId="2190"/>
            <ac:grpSpMk id="23" creationId="{F22F83CB-9C2F-4799-AE35-5BDD89039C31}"/>
          </ac:grpSpMkLst>
        </pc:grpChg>
        <pc:picChg chg="add">
          <ac:chgData name="James Smith" userId="3e9c43fe-1c94-4b1a-a310-4d4ec2495fbf" providerId="ADAL" clId="{8B31B87D-E853-44FC-A111-099CC163D0EC}" dt="2020-03-04T11:05:47.633" v="338"/>
          <ac:picMkLst>
            <pc:docMk/>
            <pc:sldMk cId="3094877407" sldId="2190"/>
            <ac:picMk id="26" creationId="{55DD7CCA-B73E-4A75-A4FB-51B2515B559A}"/>
          </ac:picMkLst>
        </pc:picChg>
      </pc:sldChg>
      <pc:sldChg chg="addSp delSp mod modTransition">
        <pc:chgData name="James Smith" userId="3e9c43fe-1c94-4b1a-a310-4d4ec2495fbf" providerId="ADAL" clId="{8B31B87D-E853-44FC-A111-099CC163D0EC}" dt="2020-03-04T11:06:02.777" v="341"/>
        <pc:sldMkLst>
          <pc:docMk/>
          <pc:sldMk cId="3161197655" sldId="2191"/>
        </pc:sldMkLst>
        <pc:spChg chg="add">
          <ac:chgData name="James Smith" userId="3e9c43fe-1c94-4b1a-a310-4d4ec2495fbf" providerId="ADAL" clId="{8B31B87D-E853-44FC-A111-099CC163D0EC}" dt="2020-03-04T11:06:02.777" v="341"/>
          <ac:spMkLst>
            <pc:docMk/>
            <pc:sldMk cId="3161197655" sldId="2191"/>
            <ac:spMk id="12" creationId="{F64C11CE-C0E1-4C51-BCDB-FA1D74075BDB}"/>
          </ac:spMkLst>
        </pc:spChg>
        <pc:spChg chg="del">
          <ac:chgData name="James Smith" userId="3e9c43fe-1c94-4b1a-a310-4d4ec2495fbf" providerId="ADAL" clId="{8B31B87D-E853-44FC-A111-099CC163D0EC}" dt="2020-03-04T11:06:02.452" v="340" actId="478"/>
          <ac:spMkLst>
            <pc:docMk/>
            <pc:sldMk cId="3161197655" sldId="2191"/>
            <ac:spMk id="13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6:02.777" v="341"/>
          <ac:spMkLst>
            <pc:docMk/>
            <pc:sldMk cId="3161197655" sldId="2191"/>
            <ac:spMk id="14" creationId="{3EC5D18B-E139-4430-B0A8-D3ADE3D2D2F6}"/>
          </ac:spMkLst>
        </pc:spChg>
      </pc:sldChg>
      <pc:sldChg chg="modSp mod">
        <pc:chgData name="James Smith" userId="3e9c43fe-1c94-4b1a-a310-4d4ec2495fbf" providerId="ADAL" clId="{8B31B87D-E853-44FC-A111-099CC163D0EC}" dt="2020-03-04T13:04:12.857" v="836" actId="20577"/>
        <pc:sldMkLst>
          <pc:docMk/>
          <pc:sldMk cId="3312225115" sldId="2193"/>
        </pc:sldMkLst>
        <pc:spChg chg="mod">
          <ac:chgData name="James Smith" userId="3e9c43fe-1c94-4b1a-a310-4d4ec2495fbf" providerId="ADAL" clId="{8B31B87D-E853-44FC-A111-099CC163D0EC}" dt="2020-03-04T13:04:12.857" v="836" actId="20577"/>
          <ac:spMkLst>
            <pc:docMk/>
            <pc:sldMk cId="3312225115" sldId="2193"/>
            <ac:spMk id="16" creationId="{8A2B5615-0D40-4361-98BC-0417C0F76659}"/>
          </ac:spMkLst>
        </pc:spChg>
        <pc:picChg chg="mod">
          <ac:chgData name="James Smith" userId="3e9c43fe-1c94-4b1a-a310-4d4ec2495fbf" providerId="ADAL" clId="{8B31B87D-E853-44FC-A111-099CC163D0EC}" dt="2020-03-04T11:10:50.652" v="390" actId="1076"/>
          <ac:picMkLst>
            <pc:docMk/>
            <pc:sldMk cId="3312225115" sldId="2193"/>
            <ac:picMk id="1028" creationId="{823B7F91-8D49-4D6E-A6E7-855038091580}"/>
          </ac:picMkLst>
        </pc:picChg>
      </pc:sldChg>
      <pc:sldChg chg="addSp modSp mod">
        <pc:chgData name="James Smith" userId="3e9c43fe-1c94-4b1a-a310-4d4ec2495fbf" providerId="ADAL" clId="{8B31B87D-E853-44FC-A111-099CC163D0EC}" dt="2020-03-04T11:10:40.400" v="389" actId="403"/>
        <pc:sldMkLst>
          <pc:docMk/>
          <pc:sldMk cId="2892211525" sldId="2194"/>
        </pc:sldMkLst>
        <pc:spChg chg="add mod">
          <ac:chgData name="James Smith" userId="3e9c43fe-1c94-4b1a-a310-4d4ec2495fbf" providerId="ADAL" clId="{8B31B87D-E853-44FC-A111-099CC163D0EC}" dt="2020-03-04T11:10:40.400" v="389" actId="403"/>
          <ac:spMkLst>
            <pc:docMk/>
            <pc:sldMk cId="2892211525" sldId="2194"/>
            <ac:spMk id="2" creationId="{6F9550CE-AF76-4C69-B28D-1B9C512DC994}"/>
          </ac:spMkLst>
        </pc:spChg>
        <pc:spChg chg="mod">
          <ac:chgData name="James Smith" userId="3e9c43fe-1c94-4b1a-a310-4d4ec2495fbf" providerId="ADAL" clId="{8B31B87D-E853-44FC-A111-099CC163D0EC}" dt="2020-03-04T11:10:29.530" v="384" actId="20577"/>
          <ac:spMkLst>
            <pc:docMk/>
            <pc:sldMk cId="2892211525" sldId="2194"/>
            <ac:spMk id="16" creationId="{58F4BA93-4351-4EEE-B9AA-14DE526FCFD6}"/>
          </ac:spMkLst>
        </pc:spChg>
      </pc:sldChg>
      <pc:sldChg chg="modSp mod">
        <pc:chgData name="James Smith" userId="3e9c43fe-1c94-4b1a-a310-4d4ec2495fbf" providerId="ADAL" clId="{8B31B87D-E853-44FC-A111-099CC163D0EC}" dt="2020-03-04T11:44:56.864" v="640" actId="167"/>
        <pc:sldMkLst>
          <pc:docMk/>
          <pc:sldMk cId="2780606109" sldId="2195"/>
        </pc:sldMkLst>
        <pc:spChg chg="mod ord">
          <ac:chgData name="James Smith" userId="3e9c43fe-1c94-4b1a-a310-4d4ec2495fbf" providerId="ADAL" clId="{8B31B87D-E853-44FC-A111-099CC163D0EC}" dt="2020-03-04T11:44:56.864" v="640" actId="167"/>
          <ac:spMkLst>
            <pc:docMk/>
            <pc:sldMk cId="2780606109" sldId="2195"/>
            <ac:spMk id="12" creationId="{4412A6EA-1E48-4EB5-811B-5D213B7752F3}"/>
          </ac:spMkLst>
        </pc:spChg>
        <pc:spChg chg="mod">
          <ac:chgData name="James Smith" userId="3e9c43fe-1c94-4b1a-a310-4d4ec2495fbf" providerId="ADAL" clId="{8B31B87D-E853-44FC-A111-099CC163D0EC}" dt="2020-03-04T11:09:18.397" v="360" actId="1076"/>
          <ac:spMkLst>
            <pc:docMk/>
            <pc:sldMk cId="2780606109" sldId="2195"/>
            <ac:spMk id="13" creationId="{860AAD23-5691-4D42-9777-5D8C6D61013B}"/>
          </ac:spMkLst>
        </pc:spChg>
      </pc:sldChg>
      <pc:sldChg chg="addSp modSp mod">
        <pc:chgData name="James Smith" userId="3e9c43fe-1c94-4b1a-a310-4d4ec2495fbf" providerId="ADAL" clId="{8B31B87D-E853-44FC-A111-099CC163D0EC}" dt="2020-03-04T11:13:57.445" v="504" actId="1076"/>
        <pc:sldMkLst>
          <pc:docMk/>
          <pc:sldMk cId="320139547" sldId="2196"/>
        </pc:sldMkLst>
        <pc:spChg chg="add mod">
          <ac:chgData name="James Smith" userId="3e9c43fe-1c94-4b1a-a310-4d4ec2495fbf" providerId="ADAL" clId="{8B31B87D-E853-44FC-A111-099CC163D0EC}" dt="2020-03-04T11:13:57.445" v="504" actId="1076"/>
          <ac:spMkLst>
            <pc:docMk/>
            <pc:sldMk cId="320139547" sldId="2196"/>
            <ac:spMk id="2" creationId="{530895B0-1286-4B14-8753-DE539CEA61F5}"/>
          </ac:spMkLst>
        </pc:spChg>
        <pc:spChg chg="mod">
          <ac:chgData name="James Smith" userId="3e9c43fe-1c94-4b1a-a310-4d4ec2495fbf" providerId="ADAL" clId="{8B31B87D-E853-44FC-A111-099CC163D0EC}" dt="2020-03-04T11:10:01.691" v="378" actId="14100"/>
          <ac:spMkLst>
            <pc:docMk/>
            <pc:sldMk cId="320139547" sldId="2196"/>
            <ac:spMk id="15" creationId="{CC17C10A-20E9-47DD-993F-4BAC12C9D7CC}"/>
          </ac:spMkLst>
        </pc:spChg>
      </pc:sldChg>
      <pc:sldChg chg="addSp delSp modSp mod">
        <pc:chgData name="James Smith" userId="3e9c43fe-1c94-4b1a-a310-4d4ec2495fbf" providerId="ADAL" clId="{8B31B87D-E853-44FC-A111-099CC163D0EC}" dt="2020-03-04T13:09:59.485" v="922" actId="20577"/>
        <pc:sldMkLst>
          <pc:docMk/>
          <pc:sldMk cId="1833277242" sldId="2198"/>
        </pc:sldMkLst>
        <pc:spChg chg="add mod">
          <ac:chgData name="James Smith" userId="3e9c43fe-1c94-4b1a-a310-4d4ec2495fbf" providerId="ADAL" clId="{8B31B87D-E853-44FC-A111-099CC163D0EC}" dt="2020-03-04T13:09:59.485" v="922" actId="20577"/>
          <ac:spMkLst>
            <pc:docMk/>
            <pc:sldMk cId="1833277242" sldId="2198"/>
            <ac:spMk id="2" creationId="{D1BA2E6F-5568-4355-9F4A-175598EA350E}"/>
          </ac:spMkLst>
        </pc:spChg>
        <pc:spChg chg="del">
          <ac:chgData name="James Smith" userId="3e9c43fe-1c94-4b1a-a310-4d4ec2495fbf" providerId="ADAL" clId="{8B31B87D-E853-44FC-A111-099CC163D0EC}" dt="2020-03-04T11:14:15.604" v="505" actId="478"/>
          <ac:spMkLst>
            <pc:docMk/>
            <pc:sldMk cId="1833277242" sldId="2198"/>
            <ac:spMk id="12" creationId="{75FDADEE-A2B8-45CB-86A6-4C18557C2724}"/>
          </ac:spMkLst>
        </pc:spChg>
        <pc:spChg chg="add mod">
          <ac:chgData name="James Smith" userId="3e9c43fe-1c94-4b1a-a310-4d4ec2495fbf" providerId="ADAL" clId="{8B31B87D-E853-44FC-A111-099CC163D0EC}" dt="2020-03-04T13:02:47.991" v="815" actId="20577"/>
          <ac:spMkLst>
            <pc:docMk/>
            <pc:sldMk cId="1833277242" sldId="2198"/>
            <ac:spMk id="14" creationId="{EBEFD649-07A7-4ECD-8404-DEBCEEDD7373}"/>
          </ac:spMkLst>
        </pc:spChg>
      </pc:sldChg>
      <pc:sldChg chg="addSp delSp modSp add mod">
        <pc:chgData name="James Smith" userId="3e9c43fe-1c94-4b1a-a310-4d4ec2495fbf" providerId="ADAL" clId="{8B31B87D-E853-44FC-A111-099CC163D0EC}" dt="2020-03-04T11:51:59.559" v="768"/>
        <pc:sldMkLst>
          <pc:docMk/>
          <pc:sldMk cId="1807368303" sldId="2199"/>
        </pc:sldMkLst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4" creationId="{F90616ED-5DD8-43CD-9227-B0781AD22CB8}"/>
          </ac:spMkLst>
        </pc:spChg>
        <pc:spChg chg="del mod">
          <ac:chgData name="James Smith" userId="3e9c43fe-1c94-4b1a-a310-4d4ec2495fbf" providerId="ADAL" clId="{8B31B87D-E853-44FC-A111-099CC163D0EC}" dt="2020-03-04T10:55:29.556" v="180" actId="478"/>
          <ac:spMkLst>
            <pc:docMk/>
            <pc:sldMk cId="1807368303" sldId="2199"/>
            <ac:spMk id="15" creationId="{3433251E-89F2-4DBC-9017-06D2CA704632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6" creationId="{44CF20DA-C2AE-4D26-B13F-FC4FF04225BF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7" creationId="{FEA40EBD-CCB6-4943-BD79-962065600027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8" creationId="{844AFF01-65AF-4278-A383-2537EB6063D1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9" creationId="{2CB2086D-0C3F-43C7-8C0D-AA5250D21590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0" creationId="{33BDB745-71AB-474C-88F4-74A15632F057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1" creationId="{4604C163-0CFD-4B3B-A817-A5718BC04D8C}"/>
          </ac:spMkLst>
        </pc:spChg>
        <pc:spChg chg="mod">
          <ac:chgData name="James Smith" userId="3e9c43fe-1c94-4b1a-a310-4d4ec2495fbf" providerId="ADAL" clId="{8B31B87D-E853-44FC-A111-099CC163D0EC}" dt="2020-03-04T10:54:32.076" v="165"/>
          <ac:spMkLst>
            <pc:docMk/>
            <pc:sldMk cId="1807368303" sldId="2199"/>
            <ac:spMk id="22" creationId="{A94C4F95-2EDE-46B0-8B26-C72D6D3C8DB3}"/>
          </ac:spMkLst>
        </pc:spChg>
        <pc:spChg chg="del mod">
          <ac:chgData name="James Smith" userId="3e9c43fe-1c94-4b1a-a310-4d4ec2495fbf" providerId="ADAL" clId="{8B31B87D-E853-44FC-A111-099CC163D0EC}" dt="2020-03-04T10:55:43.951" v="184" actId="478"/>
          <ac:spMkLst>
            <pc:docMk/>
            <pc:sldMk cId="1807368303" sldId="2199"/>
            <ac:spMk id="23" creationId="{92406BEF-D383-4483-9721-54C944A7C4C6}"/>
          </ac:spMkLst>
        </pc:spChg>
        <pc:spChg chg="del mod">
          <ac:chgData name="James Smith" userId="3e9c43fe-1c94-4b1a-a310-4d4ec2495fbf" providerId="ADAL" clId="{8B31B87D-E853-44FC-A111-099CC163D0EC}" dt="2020-03-04T10:55:44.679" v="185" actId="478"/>
          <ac:spMkLst>
            <pc:docMk/>
            <pc:sldMk cId="1807368303" sldId="2199"/>
            <ac:spMk id="24" creationId="{504D56E4-414C-4CA8-8F03-BDB786A44A7F}"/>
          </ac:spMkLst>
        </pc:spChg>
        <pc:spChg chg="mod or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5" creationId="{9C8CFF4E-0953-46BD-86ED-6FFB5C717CCC}"/>
          </ac:spMkLst>
        </pc:spChg>
        <pc:spChg chg="add 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6" creationId="{16A598C7-E0D4-40BE-8014-ECF6AB7B80FF}"/>
          </ac:spMkLst>
        </pc:spChg>
        <pc:spChg chg="add del">
          <ac:chgData name="James Smith" userId="3e9c43fe-1c94-4b1a-a310-4d4ec2495fbf" providerId="ADAL" clId="{8B31B87D-E853-44FC-A111-099CC163D0EC}" dt="2020-03-04T11:51:53.239" v="766" actId="478"/>
          <ac:spMkLst>
            <pc:docMk/>
            <pc:sldMk cId="1807368303" sldId="2199"/>
            <ac:spMk id="27" creationId="{5B5DCD9F-1B27-4848-8029-AA493EF684A0}"/>
          </ac:spMkLst>
        </pc:spChg>
        <pc:spChg chg="add 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8" creationId="{F2128E61-1CD2-4810-B9B9-74908B6D034F}"/>
          </ac:spMkLst>
        </pc:spChg>
        <pc:spChg chg="add 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9" creationId="{B6F716DF-1DC0-44E5-B66A-8D2FBB602FDD}"/>
          </ac:spMkLst>
        </pc:spChg>
        <pc:picChg chg="add">
          <ac:chgData name="James Smith" userId="3e9c43fe-1c94-4b1a-a310-4d4ec2495fbf" providerId="ADAL" clId="{8B31B87D-E853-44FC-A111-099CC163D0EC}" dt="2020-03-04T11:51:59.559" v="768"/>
          <ac:picMkLst>
            <pc:docMk/>
            <pc:sldMk cId="1807368303" sldId="2199"/>
            <ac:picMk id="30" creationId="{C7156FBE-2A0E-4941-88C7-A402384F5356}"/>
          </ac:picMkLst>
        </pc:picChg>
      </pc:sldChg>
      <pc:sldChg chg="delSp add mod">
        <pc:chgData name="James Smith" userId="3e9c43fe-1c94-4b1a-a310-4d4ec2495fbf" providerId="ADAL" clId="{8B31B87D-E853-44FC-A111-099CC163D0EC}" dt="2020-03-04T11:14:45.150" v="506" actId="478"/>
        <pc:sldMkLst>
          <pc:docMk/>
          <pc:sldMk cId="3710388932" sldId="2200"/>
        </pc:sldMkLst>
        <pc:spChg chg="del">
          <ac:chgData name="James Smith" userId="3e9c43fe-1c94-4b1a-a310-4d4ec2495fbf" providerId="ADAL" clId="{8B31B87D-E853-44FC-A111-099CC163D0EC}" dt="2020-03-04T11:14:45.150" v="506" actId="478"/>
          <ac:spMkLst>
            <pc:docMk/>
            <pc:sldMk cId="3710388932" sldId="2200"/>
            <ac:spMk id="3" creationId="{5C444A7D-A661-47B7-B602-3ADAFB64812E}"/>
          </ac:spMkLst>
        </pc:spChg>
      </pc:sldChg>
      <pc:sldChg chg="addSp delSp modSp add mod">
        <pc:chgData name="James Smith" userId="3e9c43fe-1c94-4b1a-a310-4d4ec2495fbf" providerId="ADAL" clId="{8B31B87D-E853-44FC-A111-099CC163D0EC}" dt="2020-03-04T12:55:44.240" v="803" actId="1076"/>
        <pc:sldMkLst>
          <pc:docMk/>
          <pc:sldMk cId="2950392497" sldId="2201"/>
        </pc:sldMkLst>
        <pc:spChg chg="del">
          <ac:chgData name="James Smith" userId="3e9c43fe-1c94-4b1a-a310-4d4ec2495fbf" providerId="ADAL" clId="{8B31B87D-E853-44FC-A111-099CC163D0EC}" dt="2020-03-04T11:06:46.882" v="343" actId="478"/>
          <ac:spMkLst>
            <pc:docMk/>
            <pc:sldMk cId="2950392497" sldId="2201"/>
            <ac:spMk id="12" creationId="{F64C11CE-C0E1-4C51-BCDB-FA1D74075BDB}"/>
          </ac:spMkLst>
        </pc:spChg>
        <pc:spChg chg="add">
          <ac:chgData name="James Smith" userId="3e9c43fe-1c94-4b1a-a310-4d4ec2495fbf" providerId="ADAL" clId="{8B31B87D-E853-44FC-A111-099CC163D0EC}" dt="2020-03-04T11:06:47.417" v="344"/>
          <ac:spMkLst>
            <pc:docMk/>
            <pc:sldMk cId="2950392497" sldId="2201"/>
            <ac:spMk id="13" creationId="{5AF37EFE-3AB1-4275-A919-90F23B09DF00}"/>
          </ac:spMkLst>
        </pc:spChg>
        <pc:spChg chg="del">
          <ac:chgData name="James Smith" userId="3e9c43fe-1c94-4b1a-a310-4d4ec2495fbf" providerId="ADAL" clId="{8B31B87D-E853-44FC-A111-099CC163D0EC}" dt="2020-03-04T11:06:46.882" v="343" actId="478"/>
          <ac:spMkLst>
            <pc:docMk/>
            <pc:sldMk cId="2950392497" sldId="2201"/>
            <ac:spMk id="14" creationId="{3EC5D18B-E139-4430-B0A8-D3ADE3D2D2F6}"/>
          </ac:spMkLst>
        </pc:spChg>
        <pc:spChg chg="add">
          <ac:chgData name="James Smith" userId="3e9c43fe-1c94-4b1a-a310-4d4ec2495fbf" providerId="ADAL" clId="{8B31B87D-E853-44FC-A111-099CC163D0EC}" dt="2020-03-04T11:06:47.417" v="344"/>
          <ac:spMkLst>
            <pc:docMk/>
            <pc:sldMk cId="2950392497" sldId="2201"/>
            <ac:spMk id="15" creationId="{B9998E14-2AF2-4A4F-8FD0-2B0321F2F6F1}"/>
          </ac:spMkLst>
        </pc:spChg>
        <pc:spChg chg="add mod">
          <ac:chgData name="James Smith" userId="3e9c43fe-1c94-4b1a-a310-4d4ec2495fbf" providerId="ADAL" clId="{8B31B87D-E853-44FC-A111-099CC163D0EC}" dt="2020-03-04T12:54:46.748" v="797" actId="20577"/>
          <ac:spMkLst>
            <pc:docMk/>
            <pc:sldMk cId="2950392497" sldId="2201"/>
            <ac:spMk id="16" creationId="{8167CDDC-3985-43F3-84AF-D58E8F590323}"/>
          </ac:spMkLst>
        </pc:spChg>
        <pc:spChg chg="add mod">
          <ac:chgData name="James Smith" userId="3e9c43fe-1c94-4b1a-a310-4d4ec2495fbf" providerId="ADAL" clId="{8B31B87D-E853-44FC-A111-099CC163D0EC}" dt="2020-03-04T12:55:28.741" v="799" actId="1076"/>
          <ac:spMkLst>
            <pc:docMk/>
            <pc:sldMk cId="2950392497" sldId="2201"/>
            <ac:spMk id="17" creationId="{9347579D-1EA5-4A99-B0DC-BD7A61FD7142}"/>
          </ac:spMkLst>
        </pc:spChg>
        <pc:spChg chg="add del">
          <ac:chgData name="James Smith" userId="3e9c43fe-1c94-4b1a-a310-4d4ec2495fbf" providerId="ADAL" clId="{8B31B87D-E853-44FC-A111-099CC163D0EC}" dt="2020-03-04T12:55:34.679" v="801" actId="478"/>
          <ac:spMkLst>
            <pc:docMk/>
            <pc:sldMk cId="2950392497" sldId="2201"/>
            <ac:spMk id="18" creationId="{D9A69072-0F2B-4475-9751-79C73249CAE9}"/>
          </ac:spMkLst>
        </pc:spChg>
        <pc:spChg chg="del">
          <ac:chgData name="James Smith" userId="3e9c43fe-1c94-4b1a-a310-4d4ec2495fbf" providerId="ADAL" clId="{8B31B87D-E853-44FC-A111-099CC163D0EC}" dt="2020-03-04T11:06:46.882" v="343" actId="478"/>
          <ac:spMkLst>
            <pc:docMk/>
            <pc:sldMk cId="2950392497" sldId="2201"/>
            <ac:spMk id="22" creationId="{A94C4F95-2EDE-46B0-8B26-C72D6D3C8DB3}"/>
          </ac:spMkLst>
        </pc:spChg>
        <pc:graphicFrameChg chg="add mod">
          <ac:chgData name="James Smith" userId="3e9c43fe-1c94-4b1a-a310-4d4ec2495fbf" providerId="ADAL" clId="{8B31B87D-E853-44FC-A111-099CC163D0EC}" dt="2020-03-04T12:55:44.240" v="803" actId="1076"/>
          <ac:graphicFrameMkLst>
            <pc:docMk/>
            <pc:sldMk cId="2950392497" sldId="2201"/>
            <ac:graphicFrameMk id="19" creationId="{02889D25-F115-44FF-AE9B-F87293F6A7F3}"/>
          </ac:graphicFrameMkLst>
        </pc:graphicFrameChg>
      </pc:sldChg>
      <pc:sldChg chg="add del">
        <pc:chgData name="James Smith" userId="3e9c43fe-1c94-4b1a-a310-4d4ec2495fbf" providerId="ADAL" clId="{8B31B87D-E853-44FC-A111-099CC163D0EC}" dt="2020-03-04T11:00:25.871" v="279"/>
        <pc:sldMkLst>
          <pc:docMk/>
          <pc:sldMk cId="3562740069" sldId="2201"/>
        </pc:sldMkLst>
      </pc:sldChg>
      <pc:sldChg chg="modSp add mod">
        <pc:chgData name="James Smith" userId="3e9c43fe-1c94-4b1a-a310-4d4ec2495fbf" providerId="ADAL" clId="{8B31B87D-E853-44FC-A111-099CC163D0EC}" dt="2020-03-04T11:11:38.952" v="438" actId="20577"/>
        <pc:sldMkLst>
          <pc:docMk/>
          <pc:sldMk cId="2571940453" sldId="2202"/>
        </pc:sldMkLst>
        <pc:spChg chg="mod">
          <ac:chgData name="James Smith" userId="3e9c43fe-1c94-4b1a-a310-4d4ec2495fbf" providerId="ADAL" clId="{8B31B87D-E853-44FC-A111-099CC163D0EC}" dt="2020-03-04T11:11:38.952" v="438" actId="20577"/>
          <ac:spMkLst>
            <pc:docMk/>
            <pc:sldMk cId="2571940453" sldId="2202"/>
            <ac:spMk id="58" creationId="{8219E625-08B7-2040-AE55-FED356214199}"/>
          </ac:spMkLst>
        </pc:spChg>
      </pc:sldChg>
      <pc:sldChg chg="addSp delSp modSp add mod">
        <pc:chgData name="James Smith" userId="3e9c43fe-1c94-4b1a-a310-4d4ec2495fbf" providerId="ADAL" clId="{8B31B87D-E853-44FC-A111-099CC163D0EC}" dt="2020-03-04T11:35:16.552" v="550" actId="20577"/>
        <pc:sldMkLst>
          <pc:docMk/>
          <pc:sldMk cId="3452258645" sldId="2203"/>
        </pc:sldMkLst>
        <pc:spChg chg="add mod">
          <ac:chgData name="James Smith" userId="3e9c43fe-1c94-4b1a-a310-4d4ec2495fbf" providerId="ADAL" clId="{8B31B87D-E853-44FC-A111-099CC163D0EC}" dt="2020-03-04T11:34:59.588" v="516" actId="1076"/>
          <ac:spMkLst>
            <pc:docMk/>
            <pc:sldMk cId="3452258645" sldId="2203"/>
            <ac:spMk id="2" creationId="{CCC697DD-F763-4E89-8DC0-DCD7D9ACE498}"/>
          </ac:spMkLst>
        </pc:spChg>
        <pc:spChg chg="del">
          <ac:chgData name="James Smith" userId="3e9c43fe-1c94-4b1a-a310-4d4ec2495fbf" providerId="ADAL" clId="{8B31B87D-E853-44FC-A111-099CC163D0EC}" dt="2020-03-04T11:12:15.759" v="442" actId="478"/>
          <ac:spMkLst>
            <pc:docMk/>
            <pc:sldMk cId="3452258645" sldId="2203"/>
            <ac:spMk id="3" creationId="{5C444A7D-A661-47B7-B602-3ADAFB64812E}"/>
          </ac:spMkLst>
        </pc:spChg>
        <pc:spChg chg="del">
          <ac:chgData name="James Smith" userId="3e9c43fe-1c94-4b1a-a310-4d4ec2495fbf" providerId="ADAL" clId="{8B31B87D-E853-44FC-A111-099CC163D0EC}" dt="2020-03-04T11:12:17.085" v="443" actId="478"/>
          <ac:spMkLst>
            <pc:docMk/>
            <pc:sldMk cId="3452258645" sldId="2203"/>
            <ac:spMk id="17" creationId="{510DD42D-9E56-4FE0-8573-A60EEE54017A}"/>
          </ac:spMkLst>
        </pc:spChg>
        <pc:spChg chg="del">
          <ac:chgData name="James Smith" userId="3e9c43fe-1c94-4b1a-a310-4d4ec2495fbf" providerId="ADAL" clId="{8B31B87D-E853-44FC-A111-099CC163D0EC}" dt="2020-03-04T11:12:18.660" v="444" actId="478"/>
          <ac:spMkLst>
            <pc:docMk/>
            <pc:sldMk cId="3452258645" sldId="2203"/>
            <ac:spMk id="18" creationId="{513082C0-8227-465D-9CFA-A0AF6768A0C7}"/>
          </ac:spMkLst>
        </pc:spChg>
        <pc:spChg chg="add mod">
          <ac:chgData name="James Smith" userId="3e9c43fe-1c94-4b1a-a310-4d4ec2495fbf" providerId="ADAL" clId="{8B31B87D-E853-44FC-A111-099CC163D0EC}" dt="2020-03-04T11:35:16.552" v="550" actId="20577"/>
          <ac:spMkLst>
            <pc:docMk/>
            <pc:sldMk cId="3452258645" sldId="2203"/>
            <ac:spMk id="20" creationId="{ACBB6094-8D8B-4B86-B22C-E5B5740031DD}"/>
          </ac:spMkLst>
        </pc:spChg>
        <pc:spChg chg="mod">
          <ac:chgData name="James Smith" userId="3e9c43fe-1c94-4b1a-a310-4d4ec2495fbf" providerId="ADAL" clId="{8B31B87D-E853-44FC-A111-099CC163D0EC}" dt="2020-03-04T11:12:29.918" v="468" actId="20577"/>
          <ac:spMkLst>
            <pc:docMk/>
            <pc:sldMk cId="3452258645" sldId="2203"/>
            <ac:spMk id="22" creationId="{A94C4F95-2EDE-46B0-8B26-C72D6D3C8DB3}"/>
          </ac:spMkLst>
        </pc:spChg>
        <pc:picChg chg="del">
          <ac:chgData name="James Smith" userId="3e9c43fe-1c94-4b1a-a310-4d4ec2495fbf" providerId="ADAL" clId="{8B31B87D-E853-44FC-A111-099CC163D0EC}" dt="2020-03-04T11:12:11.882" v="440" actId="478"/>
          <ac:picMkLst>
            <pc:docMk/>
            <pc:sldMk cId="3452258645" sldId="2203"/>
            <ac:picMk id="14" creationId="{C8EEBA75-8442-4D93-83EB-B733F0A87100}"/>
          </ac:picMkLst>
        </pc:picChg>
        <pc:picChg chg="del">
          <ac:chgData name="James Smith" userId="3e9c43fe-1c94-4b1a-a310-4d4ec2495fbf" providerId="ADAL" clId="{8B31B87D-E853-44FC-A111-099CC163D0EC}" dt="2020-03-04T11:12:13.291" v="441" actId="478"/>
          <ac:picMkLst>
            <pc:docMk/>
            <pc:sldMk cId="3452258645" sldId="2203"/>
            <ac:picMk id="15" creationId="{8F090CF2-5AA7-4C8D-AC57-31D053A244D1}"/>
          </ac:picMkLst>
        </pc:picChg>
        <pc:picChg chg="add mod">
          <ac:chgData name="James Smith" userId="3e9c43fe-1c94-4b1a-a310-4d4ec2495fbf" providerId="ADAL" clId="{8B31B87D-E853-44FC-A111-099CC163D0EC}" dt="2020-03-04T11:13:24.183" v="502" actId="1076"/>
          <ac:picMkLst>
            <pc:docMk/>
            <pc:sldMk cId="3452258645" sldId="2203"/>
            <ac:picMk id="2050" creationId="{C9F6269F-2474-45B1-9845-81D150B30C39}"/>
          </ac:picMkLst>
        </pc:picChg>
      </pc:sldChg>
      <pc:sldChg chg="addSp delSp modSp add mod">
        <pc:chgData name="James Smith" userId="3e9c43fe-1c94-4b1a-a310-4d4ec2495fbf" providerId="ADAL" clId="{8B31B87D-E853-44FC-A111-099CC163D0EC}" dt="2020-03-04T11:52:26.218" v="774" actId="1076"/>
        <pc:sldMkLst>
          <pc:docMk/>
          <pc:sldMk cId="2533431287" sldId="2204"/>
        </pc:sldMkLst>
        <pc:spChg chg="add del">
          <ac:chgData name="James Smith" userId="3e9c43fe-1c94-4b1a-a310-4d4ec2495fbf" providerId="ADAL" clId="{8B31B87D-E853-44FC-A111-099CC163D0EC}" dt="2020-03-04T11:49:13.740" v="731"/>
          <ac:spMkLst>
            <pc:docMk/>
            <pc:sldMk cId="2533431287" sldId="2204"/>
            <ac:spMk id="2" creationId="{3FD3F028-B0F6-47FD-BD37-B4D3CA91BAFB}"/>
          </ac:spMkLst>
        </pc:spChg>
        <pc:spChg chg="del mod">
          <ac:chgData name="James Smith" userId="3e9c43fe-1c94-4b1a-a310-4d4ec2495fbf" providerId="ADAL" clId="{8B31B87D-E853-44FC-A111-099CC163D0EC}" dt="2020-03-04T11:49:23.904" v="734" actId="478"/>
          <ac:spMkLst>
            <pc:docMk/>
            <pc:sldMk cId="2533431287" sldId="2204"/>
            <ac:spMk id="14" creationId="{F90616ED-5DD8-43CD-9227-B0781AD22CB8}"/>
          </ac:spMkLst>
        </pc:spChg>
        <pc:spChg chg="add del mod">
          <ac:chgData name="James Smith" userId="3e9c43fe-1c94-4b1a-a310-4d4ec2495fbf" providerId="ADAL" clId="{8B31B87D-E853-44FC-A111-099CC163D0EC}" dt="2020-03-04T11:43:42.906" v="626" actId="478"/>
          <ac:spMkLst>
            <pc:docMk/>
            <pc:sldMk cId="2533431287" sldId="2204"/>
            <ac:spMk id="15" creationId="{6B8C3FB1-CBD8-40B5-88E5-5845ADC236B9}"/>
          </ac:spMkLst>
        </pc:spChg>
        <pc:spChg chg="del mod">
          <ac:chgData name="James Smith" userId="3e9c43fe-1c94-4b1a-a310-4d4ec2495fbf" providerId="ADAL" clId="{8B31B87D-E853-44FC-A111-099CC163D0EC}" dt="2020-03-04T11:49:23.904" v="734" actId="478"/>
          <ac:spMkLst>
            <pc:docMk/>
            <pc:sldMk cId="2533431287" sldId="2204"/>
            <ac:spMk id="16" creationId="{44CF20DA-C2AE-4D26-B13F-FC4FF04225BF}"/>
          </ac:spMkLst>
        </pc:spChg>
        <pc:spChg chg="add del mod">
          <ac:chgData name="James Smith" userId="3e9c43fe-1c94-4b1a-a310-4d4ec2495fbf" providerId="ADAL" clId="{8B31B87D-E853-44FC-A111-099CC163D0EC}" dt="2020-03-04T11:43:42.020" v="624" actId="478"/>
          <ac:spMkLst>
            <pc:docMk/>
            <pc:sldMk cId="2533431287" sldId="2204"/>
            <ac:spMk id="17" creationId="{CFB4A382-E1CC-4045-9290-D1D2C9D50450}"/>
          </ac:spMkLst>
        </pc:spChg>
        <pc:spChg chg="del mod">
          <ac:chgData name="James Smith" userId="3e9c43fe-1c94-4b1a-a310-4d4ec2495fbf" providerId="ADAL" clId="{8B31B87D-E853-44FC-A111-099CC163D0EC}" dt="2020-03-04T11:49:23.904" v="734" actId="478"/>
          <ac:spMkLst>
            <pc:docMk/>
            <pc:sldMk cId="2533431287" sldId="2204"/>
            <ac:spMk id="18" creationId="{844AFF01-65AF-4278-A383-2537EB6063D1}"/>
          </ac:spMkLst>
        </pc:spChg>
        <pc:spChg chg="add del mod">
          <ac:chgData name="James Smith" userId="3e9c43fe-1c94-4b1a-a310-4d4ec2495fbf" providerId="ADAL" clId="{8B31B87D-E853-44FC-A111-099CC163D0EC}" dt="2020-03-04T11:43:42.445" v="625" actId="478"/>
          <ac:spMkLst>
            <pc:docMk/>
            <pc:sldMk cId="2533431287" sldId="2204"/>
            <ac:spMk id="19" creationId="{B8601937-FB6E-44BC-B3CB-7602CACE9F02}"/>
          </ac:spMkLst>
        </pc:spChg>
        <pc:spChg chg="add 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0" creationId="{34FF28A3-CA76-48FB-8A2F-63EDD866FCE9}"/>
          </ac:spMkLst>
        </pc:spChg>
        <pc:spChg chg="add 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1" creationId="{8E1CC318-8096-43B7-8069-4E82AF40DC32}"/>
          </ac:spMkLst>
        </pc:spChg>
        <pc:spChg chg="mod">
          <ac:chgData name="James Smith" userId="3e9c43fe-1c94-4b1a-a310-4d4ec2495fbf" providerId="ADAL" clId="{8B31B87D-E853-44FC-A111-099CC163D0EC}" dt="2020-03-04T11:40:40.635" v="552"/>
          <ac:spMkLst>
            <pc:docMk/>
            <pc:sldMk cId="2533431287" sldId="2204"/>
            <ac:spMk id="22" creationId="{A94C4F95-2EDE-46B0-8B26-C72D6D3C8DB3}"/>
          </ac:spMkLst>
        </pc:spChg>
        <pc:spChg chg="add 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3" creationId="{43A93CCE-E776-46AB-BA0D-46DB5ED313E8}"/>
          </ac:spMkLst>
        </pc:spChg>
        <pc:spChg chg="add mod">
          <ac:chgData name="James Smith" userId="3e9c43fe-1c94-4b1a-a310-4d4ec2495fbf" providerId="ADAL" clId="{8B31B87D-E853-44FC-A111-099CC163D0EC}" dt="2020-03-04T11:52:21.601" v="773" actId="1076"/>
          <ac:spMkLst>
            <pc:docMk/>
            <pc:sldMk cId="2533431287" sldId="2204"/>
            <ac:spMk id="24" creationId="{3F090FA9-A482-4B30-84D6-719FFBBDB0F1}"/>
          </ac:spMkLst>
        </pc:spChg>
        <pc:spChg chg="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5" creationId="{9C8CFF4E-0953-46BD-86ED-6FFB5C717CCC}"/>
          </ac:spMkLst>
        </pc:spChg>
        <pc:spChg chg="add del mod">
          <ac:chgData name="James Smith" userId="3e9c43fe-1c94-4b1a-a310-4d4ec2495fbf" providerId="ADAL" clId="{8B31B87D-E853-44FC-A111-099CC163D0EC}" dt="2020-03-04T11:52:11.694" v="771" actId="478"/>
          <ac:spMkLst>
            <pc:docMk/>
            <pc:sldMk cId="2533431287" sldId="2204"/>
            <ac:spMk id="26" creationId="{21247B70-5070-49BC-A84E-75CCB2359C84}"/>
          </ac:spMkLst>
        </pc:spChg>
        <pc:spChg chg="add mod">
          <ac:chgData name="James Smith" userId="3e9c43fe-1c94-4b1a-a310-4d4ec2495fbf" providerId="ADAL" clId="{8B31B87D-E853-44FC-A111-099CC163D0EC}" dt="2020-03-04T11:52:16.932" v="772" actId="1076"/>
          <ac:spMkLst>
            <pc:docMk/>
            <pc:sldMk cId="2533431287" sldId="2204"/>
            <ac:spMk id="27" creationId="{F42FB01F-A9FD-4ECC-9927-F82422546CBB}"/>
          </ac:spMkLst>
        </pc:spChg>
        <pc:spChg chg="add 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8" creationId="{393FBF2D-0B0E-4134-8790-78B6F0862529}"/>
          </ac:spMkLst>
        </pc:spChg>
        <pc:picChg chg="add">
          <ac:chgData name="James Smith" userId="3e9c43fe-1c94-4b1a-a310-4d4ec2495fbf" providerId="ADAL" clId="{8B31B87D-E853-44FC-A111-099CC163D0EC}" dt="2020-03-04T11:52:09.308" v="770"/>
          <ac:picMkLst>
            <pc:docMk/>
            <pc:sldMk cId="2533431287" sldId="2204"/>
            <ac:picMk id="29" creationId="{5E394A00-0835-4E38-BBA3-14D4808A42FB}"/>
          </ac:picMkLst>
        </pc:picChg>
      </pc:sldChg>
      <pc:sldChg chg="addSp delSp modSp add mod ord">
        <pc:chgData name="James Smith" userId="3e9c43fe-1c94-4b1a-a310-4d4ec2495fbf" providerId="ADAL" clId="{8B31B87D-E853-44FC-A111-099CC163D0EC}" dt="2020-03-04T11:52:37.486" v="778" actId="1076"/>
        <pc:sldMkLst>
          <pc:docMk/>
          <pc:sldMk cId="3659358731" sldId="2205"/>
        </pc:sldMkLst>
        <pc:spChg chg="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14" creationId="{F90616ED-5DD8-43CD-9227-B0781AD22CB8}"/>
          </ac:spMkLst>
        </pc:spChg>
        <pc:spChg chg="del">
          <ac:chgData name="James Smith" userId="3e9c43fe-1c94-4b1a-a310-4d4ec2495fbf" providerId="ADAL" clId="{8B31B87D-E853-44FC-A111-099CC163D0EC}" dt="2020-03-04T11:43:54.055" v="632" actId="478"/>
          <ac:spMkLst>
            <pc:docMk/>
            <pc:sldMk cId="3659358731" sldId="2205"/>
            <ac:spMk id="15" creationId="{6B8C3FB1-CBD8-40B5-88E5-5845ADC236B9}"/>
          </ac:spMkLst>
        </pc:spChg>
        <pc:spChg chg="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16" creationId="{44CF20DA-C2AE-4D26-B13F-FC4FF04225BF}"/>
          </ac:spMkLst>
        </pc:spChg>
        <pc:spChg chg="del">
          <ac:chgData name="James Smith" userId="3e9c43fe-1c94-4b1a-a310-4d4ec2495fbf" providerId="ADAL" clId="{8B31B87D-E853-44FC-A111-099CC163D0EC}" dt="2020-03-04T11:43:53.060" v="630" actId="478"/>
          <ac:spMkLst>
            <pc:docMk/>
            <pc:sldMk cId="3659358731" sldId="2205"/>
            <ac:spMk id="17" creationId="{CFB4A382-E1CC-4045-9290-D1D2C9D50450}"/>
          </ac:spMkLst>
        </pc:spChg>
        <pc:spChg chg="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18" creationId="{844AFF01-65AF-4278-A383-2537EB6063D1}"/>
          </ac:spMkLst>
        </pc:spChg>
        <pc:spChg chg="del">
          <ac:chgData name="James Smith" userId="3e9c43fe-1c94-4b1a-a310-4d4ec2495fbf" providerId="ADAL" clId="{8B31B87D-E853-44FC-A111-099CC163D0EC}" dt="2020-03-04T11:43:53.596" v="631" actId="478"/>
          <ac:spMkLst>
            <pc:docMk/>
            <pc:sldMk cId="3659358731" sldId="2205"/>
            <ac:spMk id="19" creationId="{B8601937-FB6E-44BC-B3CB-7602CACE9F02}"/>
          </ac:spMkLst>
        </pc:spChg>
        <pc:spChg chg="add mod">
          <ac:chgData name="James Smith" userId="3e9c43fe-1c94-4b1a-a310-4d4ec2495fbf" providerId="ADAL" clId="{8B31B87D-E853-44FC-A111-099CC163D0EC}" dt="2020-03-04T11:52:37.486" v="778" actId="1076"/>
          <ac:spMkLst>
            <pc:docMk/>
            <pc:sldMk cId="3659358731" sldId="2205"/>
            <ac:spMk id="20" creationId="{FCEF23F7-6324-48E8-B267-AE82DA1324C5}"/>
          </ac:spMkLst>
        </pc:spChg>
        <pc:spChg chg="add del mod">
          <ac:chgData name="James Smith" userId="3e9c43fe-1c94-4b1a-a310-4d4ec2495fbf" providerId="ADAL" clId="{8B31B87D-E853-44FC-A111-099CC163D0EC}" dt="2020-03-04T11:52:30.288" v="775" actId="478"/>
          <ac:spMkLst>
            <pc:docMk/>
            <pc:sldMk cId="3659358731" sldId="2205"/>
            <ac:spMk id="21" creationId="{55FC09FD-319B-4C0A-AFE0-367AB80EC56A}"/>
          </ac:spMkLst>
        </pc:spChg>
        <pc:spChg chg="mod">
          <ac:chgData name="James Smith" userId="3e9c43fe-1c94-4b1a-a310-4d4ec2495fbf" providerId="ADAL" clId="{8B31B87D-E853-44FC-A111-099CC163D0EC}" dt="2020-03-04T11:44:01.297" v="633"/>
          <ac:spMkLst>
            <pc:docMk/>
            <pc:sldMk cId="3659358731" sldId="2205"/>
            <ac:spMk id="22" creationId="{A94C4F95-2EDE-46B0-8B26-C72D6D3C8DB3}"/>
          </ac:spMkLst>
        </pc:spChg>
        <pc:spChg chg="add 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23" creationId="{7C009793-BD6E-4A94-AD39-3C2EECB32E04}"/>
          </ac:spMkLst>
        </pc:spChg>
        <pc:spChg chg="add 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24" creationId="{68CE4530-3767-4845-BC72-1484A742912F}"/>
          </ac:spMkLst>
        </pc:spChg>
        <pc:spChg chg="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25" creationId="{9C8CFF4E-0953-46BD-86ED-6FFB5C717CCC}"/>
          </ac:spMkLst>
        </pc:spChg>
        <pc:picChg chg="add">
          <ac:chgData name="James Smith" userId="3e9c43fe-1c94-4b1a-a310-4d4ec2495fbf" providerId="ADAL" clId="{8B31B87D-E853-44FC-A111-099CC163D0EC}" dt="2020-03-04T11:52:30.678" v="776"/>
          <ac:picMkLst>
            <pc:docMk/>
            <pc:sldMk cId="3659358731" sldId="2205"/>
            <ac:picMk id="26" creationId="{B834D314-5AE3-4A4D-8DCF-0806927B6417}"/>
          </ac:picMkLst>
        </pc:picChg>
      </pc:sldChg>
      <pc:sldChg chg="addSp delSp modSp add mod ord">
        <pc:chgData name="James Smith" userId="3e9c43fe-1c94-4b1a-a310-4d4ec2495fbf" providerId="ADAL" clId="{8B31B87D-E853-44FC-A111-099CC163D0EC}" dt="2020-03-04T11:53:02.062" v="787" actId="1076"/>
        <pc:sldMkLst>
          <pc:docMk/>
          <pc:sldMk cId="2461731427" sldId="2206"/>
        </pc:sldMkLst>
        <pc:spChg chg="add 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2" creationId="{C0EA10C8-DB4F-4A07-905D-72920F9AAC56}"/>
          </ac:spMkLst>
        </pc:spChg>
        <pc:spChg chg="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14" creationId="{F90616ED-5DD8-43CD-9227-B0781AD22CB8}"/>
          </ac:spMkLst>
        </pc:spChg>
        <pc:spChg chg="add mod">
          <ac:chgData name="James Smith" userId="3e9c43fe-1c94-4b1a-a310-4d4ec2495fbf" providerId="ADAL" clId="{8B31B87D-E853-44FC-A111-099CC163D0EC}" dt="2020-03-04T11:53:02.062" v="787" actId="1076"/>
          <ac:spMkLst>
            <pc:docMk/>
            <pc:sldMk cId="2461731427" sldId="2206"/>
            <ac:spMk id="15" creationId="{E78143C9-E89A-435C-926B-00ABAF4A2CBD}"/>
          </ac:spMkLst>
        </pc:spChg>
        <pc:spChg chg="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16" creationId="{44CF20DA-C2AE-4D26-B13F-FC4FF04225BF}"/>
          </ac:spMkLst>
        </pc:spChg>
        <pc:spChg chg="add del mod">
          <ac:chgData name="James Smith" userId="3e9c43fe-1c94-4b1a-a310-4d4ec2495fbf" providerId="ADAL" clId="{8B31B87D-E853-44FC-A111-099CC163D0EC}" dt="2020-03-04T11:52:41.626" v="779" actId="478"/>
          <ac:spMkLst>
            <pc:docMk/>
            <pc:sldMk cId="2461731427" sldId="2206"/>
            <ac:spMk id="17" creationId="{06D12CE5-1EB7-4E7E-8BDC-04903AD71D1A}"/>
          </ac:spMkLst>
        </pc:spChg>
        <pc:spChg chg="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18" creationId="{844AFF01-65AF-4278-A383-2537EB6063D1}"/>
          </ac:spMkLst>
        </pc:spChg>
        <pc:spChg chg="add 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19" creationId="{ED94846C-B605-460B-BC22-4441004A249C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0" creationId="{22D47E9C-512B-47E5-A07B-7E35C1F04BDD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1" creationId="{15D6FEE2-28CC-44A6-859E-8C9491560A61}"/>
          </ac:spMkLst>
        </pc:spChg>
        <pc:spChg chg="mod">
          <ac:chgData name="James Smith" userId="3e9c43fe-1c94-4b1a-a310-4d4ec2495fbf" providerId="ADAL" clId="{8B31B87D-E853-44FC-A111-099CC163D0EC}" dt="2020-03-04T11:46:41.757" v="671"/>
          <ac:spMkLst>
            <pc:docMk/>
            <pc:sldMk cId="2461731427" sldId="2206"/>
            <ac:spMk id="22" creationId="{A94C4F95-2EDE-46B0-8B26-C72D6D3C8DB3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3" creationId="{B0441B3A-8494-43B5-841F-F115DAD847D5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4" creationId="{1C4D208E-F0A1-4318-8111-3D98CA468969}"/>
          </ac:spMkLst>
        </pc:spChg>
        <pc:spChg chg="mod or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25" creationId="{9C8CFF4E-0953-46BD-86ED-6FFB5C717CCC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6" creationId="{5DD7B93A-F857-44E5-908A-37659916E456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7" creationId="{E6BE2E09-5A89-4B37-9374-81F357AFAD01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8" creationId="{B2D3D37A-F15D-4D3E-AD99-324027AB58DC}"/>
          </ac:spMkLst>
        </pc:spChg>
        <pc:picChg chg="add del">
          <ac:chgData name="James Smith" userId="3e9c43fe-1c94-4b1a-a310-4d4ec2495fbf" providerId="ADAL" clId="{8B31B87D-E853-44FC-A111-099CC163D0EC}" dt="2020-03-04T11:52:49.658" v="782"/>
          <ac:picMkLst>
            <pc:docMk/>
            <pc:sldMk cId="2461731427" sldId="2206"/>
            <ac:picMk id="29" creationId="{C368106B-7AE5-409E-B063-D03800C8096C}"/>
          </ac:picMkLst>
        </pc:picChg>
        <pc:picChg chg="add">
          <ac:chgData name="James Smith" userId="3e9c43fe-1c94-4b1a-a310-4d4ec2495fbf" providerId="ADAL" clId="{8B31B87D-E853-44FC-A111-099CC163D0EC}" dt="2020-03-04T11:52:53.253" v="785"/>
          <ac:picMkLst>
            <pc:docMk/>
            <pc:sldMk cId="2461731427" sldId="2206"/>
            <ac:picMk id="30" creationId="{EA982A99-92AE-44EC-A79D-5B361BF26672}"/>
          </ac:picMkLst>
        </pc:picChg>
      </pc:sldChg>
      <pc:sldChg chg="addSp delSp modSp add mod">
        <pc:chgData name="James Smith" userId="3e9c43fe-1c94-4b1a-a310-4d4ec2495fbf" providerId="ADAL" clId="{8B31B87D-E853-44FC-A111-099CC163D0EC}" dt="2020-03-04T13:07:12.206" v="850" actId="1076"/>
        <pc:sldMkLst>
          <pc:docMk/>
          <pc:sldMk cId="2230776223" sldId="2207"/>
        </pc:sldMkLst>
        <pc:spChg chg="del">
          <ac:chgData name="James Smith" userId="3e9c43fe-1c94-4b1a-a310-4d4ec2495fbf" providerId="ADAL" clId="{8B31B87D-E853-44FC-A111-099CC163D0EC}" dt="2020-03-04T13:06:28.539" v="838" actId="478"/>
          <ac:spMkLst>
            <pc:docMk/>
            <pc:sldMk cId="2230776223" sldId="2207"/>
            <ac:spMk id="13" creationId="{5AF37EFE-3AB1-4275-A919-90F23B09DF00}"/>
          </ac:spMkLst>
        </pc:spChg>
        <pc:spChg chg="del">
          <ac:chgData name="James Smith" userId="3e9c43fe-1c94-4b1a-a310-4d4ec2495fbf" providerId="ADAL" clId="{8B31B87D-E853-44FC-A111-099CC163D0EC}" dt="2020-03-04T13:06:30.244" v="839" actId="478"/>
          <ac:spMkLst>
            <pc:docMk/>
            <pc:sldMk cId="2230776223" sldId="2207"/>
            <ac:spMk id="16" creationId="{8167CDDC-3985-43F3-84AF-D58E8F590323}"/>
          </ac:spMkLst>
        </pc:spChg>
        <pc:spChg chg="del">
          <ac:chgData name="James Smith" userId="3e9c43fe-1c94-4b1a-a310-4d4ec2495fbf" providerId="ADAL" clId="{8B31B87D-E853-44FC-A111-099CC163D0EC}" dt="2020-03-04T13:06:31.388" v="840" actId="478"/>
          <ac:spMkLst>
            <pc:docMk/>
            <pc:sldMk cId="2230776223" sldId="2207"/>
            <ac:spMk id="17" creationId="{9347579D-1EA5-4A99-B0DC-BD7A61FD7142}"/>
          </ac:spMkLst>
        </pc:spChg>
        <pc:spChg chg="add mod">
          <ac:chgData name="James Smith" userId="3e9c43fe-1c94-4b1a-a310-4d4ec2495fbf" providerId="ADAL" clId="{8B31B87D-E853-44FC-A111-099CC163D0EC}" dt="2020-03-04T13:07:12.206" v="850" actId="1076"/>
          <ac:spMkLst>
            <pc:docMk/>
            <pc:sldMk cId="2230776223" sldId="2207"/>
            <ac:spMk id="18" creationId="{67CD2512-0021-4601-9AAD-8BB936C2BCE6}"/>
          </ac:spMkLst>
        </pc:spChg>
        <pc:graphicFrameChg chg="del">
          <ac:chgData name="James Smith" userId="3e9c43fe-1c94-4b1a-a310-4d4ec2495fbf" providerId="ADAL" clId="{8B31B87D-E853-44FC-A111-099CC163D0EC}" dt="2020-03-04T13:06:32.074" v="841" actId="478"/>
          <ac:graphicFrameMkLst>
            <pc:docMk/>
            <pc:sldMk cId="2230776223" sldId="2207"/>
            <ac:graphicFrameMk id="19" creationId="{02889D25-F115-44FF-AE9B-F87293F6A7F3}"/>
          </ac:graphicFrameMkLst>
        </pc:graphicFrameChg>
      </pc:sldChg>
      <pc:sldChg chg="addSp delSp modSp add mod">
        <pc:chgData name="James Smith" userId="3e9c43fe-1c94-4b1a-a310-4d4ec2495fbf" providerId="ADAL" clId="{8B31B87D-E853-44FC-A111-099CC163D0EC}" dt="2020-03-04T13:08:09.221" v="866" actId="1076"/>
        <pc:sldMkLst>
          <pc:docMk/>
          <pc:sldMk cId="382259474" sldId="2208"/>
        </pc:sldMkLst>
        <pc:spChg chg="add mod">
          <ac:chgData name="James Smith" userId="3e9c43fe-1c94-4b1a-a310-4d4ec2495fbf" providerId="ADAL" clId="{8B31B87D-E853-44FC-A111-099CC163D0EC}" dt="2020-03-04T13:08:09.221" v="866" actId="1076"/>
          <ac:spMkLst>
            <pc:docMk/>
            <pc:sldMk cId="382259474" sldId="2208"/>
            <ac:spMk id="12" creationId="{773D5B74-2015-441F-AB4A-C10C8E307E69}"/>
          </ac:spMkLst>
        </pc:spChg>
        <pc:spChg chg="del">
          <ac:chgData name="James Smith" userId="3e9c43fe-1c94-4b1a-a310-4d4ec2495fbf" providerId="ADAL" clId="{8B31B87D-E853-44FC-A111-099CC163D0EC}" dt="2020-03-04T13:07:25.464" v="852" actId="478"/>
          <ac:spMkLst>
            <pc:docMk/>
            <pc:sldMk cId="382259474" sldId="2208"/>
            <ac:spMk id="18" creationId="{67CD2512-0021-4601-9AAD-8BB936C2BCE6}"/>
          </ac:spMkLst>
        </pc:spChg>
      </pc:sldChg>
      <pc:sldChg chg="addSp delSp modSp add mod">
        <pc:chgData name="James Smith" userId="3e9c43fe-1c94-4b1a-a310-4d4ec2495fbf" providerId="ADAL" clId="{8B31B87D-E853-44FC-A111-099CC163D0EC}" dt="2020-03-04T13:09:31.389" v="880" actId="1076"/>
        <pc:sldMkLst>
          <pc:docMk/>
          <pc:sldMk cId="3808228105" sldId="2209"/>
        </pc:sldMkLst>
        <pc:spChg chg="del">
          <ac:chgData name="James Smith" userId="3e9c43fe-1c94-4b1a-a310-4d4ec2495fbf" providerId="ADAL" clId="{8B31B87D-E853-44FC-A111-099CC163D0EC}" dt="2020-03-04T13:09:03.007" v="872" actId="478"/>
          <ac:spMkLst>
            <pc:docMk/>
            <pc:sldMk cId="3808228105" sldId="2209"/>
            <ac:spMk id="2" creationId="{D1BA2E6F-5568-4355-9F4A-175598EA350E}"/>
          </ac:spMkLst>
        </pc:spChg>
        <pc:spChg chg="add mod">
          <ac:chgData name="James Smith" userId="3e9c43fe-1c94-4b1a-a310-4d4ec2495fbf" providerId="ADAL" clId="{8B31B87D-E853-44FC-A111-099CC163D0EC}" dt="2020-03-04T13:09:29.301" v="879" actId="1076"/>
          <ac:spMkLst>
            <pc:docMk/>
            <pc:sldMk cId="3808228105" sldId="2209"/>
            <ac:spMk id="3" creationId="{B7C9504B-E86C-47FA-9B28-81F3F5129569}"/>
          </ac:spMkLst>
        </pc:spChg>
        <pc:spChg chg="add mod">
          <ac:chgData name="James Smith" userId="3e9c43fe-1c94-4b1a-a310-4d4ec2495fbf" providerId="ADAL" clId="{8B31B87D-E853-44FC-A111-099CC163D0EC}" dt="2020-03-04T13:09:31.389" v="880" actId="1076"/>
          <ac:spMkLst>
            <pc:docMk/>
            <pc:sldMk cId="3808228105" sldId="2209"/>
            <ac:spMk id="4" creationId="{8939C31A-D50D-472B-9CDE-B005ACDB2819}"/>
          </ac:spMkLst>
        </pc:spChg>
        <pc:spChg chg="del">
          <ac:chgData name="James Smith" userId="3e9c43fe-1c94-4b1a-a310-4d4ec2495fbf" providerId="ADAL" clId="{8B31B87D-E853-44FC-A111-099CC163D0EC}" dt="2020-03-04T13:09:00.897" v="871" actId="478"/>
          <ac:spMkLst>
            <pc:docMk/>
            <pc:sldMk cId="3808228105" sldId="2209"/>
            <ac:spMk id="14" creationId="{EBEFD649-07A7-4ECD-8404-DEBCEEDD7373}"/>
          </ac:spMkLst>
        </pc:spChg>
        <pc:spChg chg="mod">
          <ac:chgData name="James Smith" userId="3e9c43fe-1c94-4b1a-a310-4d4ec2495fbf" providerId="ADAL" clId="{8B31B87D-E853-44FC-A111-099CC163D0EC}" dt="2020-03-04T13:08:57.985" v="870"/>
          <ac:spMkLst>
            <pc:docMk/>
            <pc:sldMk cId="3808228105" sldId="2209"/>
            <ac:spMk id="22" creationId="{A94C4F95-2EDE-46B0-8B26-C72D6D3C8DB3}"/>
          </ac:spMkLst>
        </pc:spChg>
      </pc:sldChg>
      <pc:sldChg chg="modSp add mod">
        <pc:chgData name="James Smith" userId="3e9c43fe-1c94-4b1a-a310-4d4ec2495fbf" providerId="ADAL" clId="{8B31B87D-E853-44FC-A111-099CC163D0EC}" dt="2020-03-04T13:10:54.765" v="934" actId="1076"/>
        <pc:sldMkLst>
          <pc:docMk/>
          <pc:sldMk cId="840920377" sldId="2210"/>
        </pc:sldMkLst>
        <pc:spChg chg="mod">
          <ac:chgData name="James Smith" userId="3e9c43fe-1c94-4b1a-a310-4d4ec2495fbf" providerId="ADAL" clId="{8B31B87D-E853-44FC-A111-099CC163D0EC}" dt="2020-03-04T13:10:51.664" v="933" actId="1076"/>
          <ac:spMkLst>
            <pc:docMk/>
            <pc:sldMk cId="840920377" sldId="2210"/>
            <ac:spMk id="3" creationId="{B7C9504B-E86C-47FA-9B28-81F3F5129569}"/>
          </ac:spMkLst>
        </pc:spChg>
        <pc:spChg chg="mod">
          <ac:chgData name="James Smith" userId="3e9c43fe-1c94-4b1a-a310-4d4ec2495fbf" providerId="ADAL" clId="{8B31B87D-E853-44FC-A111-099CC163D0EC}" dt="2020-03-04T13:10:54.765" v="934" actId="1076"/>
          <ac:spMkLst>
            <pc:docMk/>
            <pc:sldMk cId="840920377" sldId="2210"/>
            <ac:spMk id="4" creationId="{8939C31A-D50D-472B-9CDE-B005ACDB2819}"/>
          </ac:spMkLst>
        </pc:spChg>
      </pc:sldChg>
      <pc:sldChg chg="modSp add mod">
        <pc:chgData name="James Smith" userId="3e9c43fe-1c94-4b1a-a310-4d4ec2495fbf" providerId="ADAL" clId="{8B31B87D-E853-44FC-A111-099CC163D0EC}" dt="2020-03-04T13:11:24.984" v="940" actId="1076"/>
        <pc:sldMkLst>
          <pc:docMk/>
          <pc:sldMk cId="2952109616" sldId="2211"/>
        </pc:sldMkLst>
        <pc:spChg chg="mod">
          <ac:chgData name="James Smith" userId="3e9c43fe-1c94-4b1a-a310-4d4ec2495fbf" providerId="ADAL" clId="{8B31B87D-E853-44FC-A111-099CC163D0EC}" dt="2020-03-04T13:11:06.679" v="936" actId="1076"/>
          <ac:spMkLst>
            <pc:docMk/>
            <pc:sldMk cId="2952109616" sldId="2211"/>
            <ac:spMk id="3" creationId="{B7C9504B-E86C-47FA-9B28-81F3F5129569}"/>
          </ac:spMkLst>
        </pc:spChg>
        <pc:spChg chg="mod">
          <ac:chgData name="James Smith" userId="3e9c43fe-1c94-4b1a-a310-4d4ec2495fbf" providerId="ADAL" clId="{8B31B87D-E853-44FC-A111-099CC163D0EC}" dt="2020-03-04T13:11:24.984" v="940" actId="1076"/>
          <ac:spMkLst>
            <pc:docMk/>
            <pc:sldMk cId="2952109616" sldId="2211"/>
            <ac:spMk id="4" creationId="{8939C31A-D50D-472B-9CDE-B005ACDB2819}"/>
          </ac:spMkLst>
        </pc:spChg>
      </pc:sldChg>
    </pc:docChg>
  </pc:docChgLst>
  <pc:docChgLst>
    <pc:chgData name="Matt Paver" userId="cf56ec1d-e0f9-4ddf-b60e-93c25372919b" providerId="ADAL" clId="{1D9D4906-B7F3-4A6F-A126-EC91C03968B0}"/>
    <pc:docChg chg="custSel modSld">
      <pc:chgData name="Matt Paver" userId="cf56ec1d-e0f9-4ddf-b60e-93c25372919b" providerId="ADAL" clId="{1D9D4906-B7F3-4A6F-A126-EC91C03968B0}" dt="2020-02-07T09:38:59.520" v="15" actId="20577"/>
      <pc:docMkLst>
        <pc:docMk/>
      </pc:docMkLst>
      <pc:sldChg chg="delSp modSp">
        <pc:chgData name="Matt Paver" userId="cf56ec1d-e0f9-4ddf-b60e-93c25372919b" providerId="ADAL" clId="{1D9D4906-B7F3-4A6F-A126-EC91C03968B0}" dt="2020-02-07T09:38:59.520" v="15" actId="20577"/>
        <pc:sldMkLst>
          <pc:docMk/>
          <pc:sldMk cId="2892211525" sldId="2194"/>
        </pc:sldMkLst>
        <pc:spChg chg="mod">
          <ac:chgData name="Matt Paver" userId="cf56ec1d-e0f9-4ddf-b60e-93c25372919b" providerId="ADAL" clId="{1D9D4906-B7F3-4A6F-A126-EC91C03968B0}" dt="2020-02-07T09:38:59.520" v="15" actId="20577"/>
          <ac:spMkLst>
            <pc:docMk/>
            <pc:sldMk cId="2892211525" sldId="2194"/>
            <ac:spMk id="16" creationId="{58F4BA93-4351-4EEE-B9AA-14DE526FCFD6}"/>
          </ac:spMkLst>
        </pc:spChg>
        <pc:spChg chg="del mod">
          <ac:chgData name="Matt Paver" userId="cf56ec1d-e0f9-4ddf-b60e-93c25372919b" providerId="ADAL" clId="{1D9D4906-B7F3-4A6F-A126-EC91C03968B0}" dt="2020-02-07T09:37:45.716" v="1" actId="478"/>
          <ac:spMkLst>
            <pc:docMk/>
            <pc:sldMk cId="2892211525" sldId="2194"/>
            <ac:spMk id="17" creationId="{F998BD19-57FD-4098-A004-9FA999B301E6}"/>
          </ac:spMkLst>
        </pc:spChg>
      </pc:sldChg>
    </pc:docChg>
  </pc:docChgLst>
  <pc:docChgLst>
    <pc:chgData name="James Smith" userId="3e9c43fe-1c94-4b1a-a310-4d4ec2495fbf" providerId="ADAL" clId="{2C7D2B3C-390D-4C86-BCEC-074FDFAE8024}"/>
    <pc:docChg chg="undo custSel addSld modSld sldOrd">
      <pc:chgData name="James Smith" userId="3e9c43fe-1c94-4b1a-a310-4d4ec2495fbf" providerId="ADAL" clId="{2C7D2B3C-390D-4C86-BCEC-074FDFAE8024}" dt="2020-02-10T12:47:48.849" v="436"/>
      <pc:docMkLst>
        <pc:docMk/>
      </pc:docMkLst>
      <pc:sldChg chg="modSp mod">
        <pc:chgData name="James Smith" userId="3e9c43fe-1c94-4b1a-a310-4d4ec2495fbf" providerId="ADAL" clId="{2C7D2B3C-390D-4C86-BCEC-074FDFAE8024}" dt="2020-02-10T12:20:31.534" v="2" actId="1076"/>
        <pc:sldMkLst>
          <pc:docMk/>
          <pc:sldMk cId="3819177273" sldId="281"/>
        </pc:sldMkLst>
        <pc:spChg chg="mod">
          <ac:chgData name="James Smith" userId="3e9c43fe-1c94-4b1a-a310-4d4ec2495fbf" providerId="ADAL" clId="{2C7D2B3C-390D-4C86-BCEC-074FDFAE8024}" dt="2020-02-10T12:20:31.534" v="2" actId="1076"/>
          <ac:spMkLst>
            <pc:docMk/>
            <pc:sldMk cId="3819177273" sldId="281"/>
            <ac:spMk id="24" creationId="{D39FE35A-F92B-4F9C-B4E3-109BBDC0829E}"/>
          </ac:spMkLst>
        </pc:spChg>
        <pc:spChg chg="mod">
          <ac:chgData name="James Smith" userId="3e9c43fe-1c94-4b1a-a310-4d4ec2495fbf" providerId="ADAL" clId="{2C7D2B3C-390D-4C86-BCEC-074FDFAE8024}" dt="2020-02-10T12:20:31.534" v="2" actId="1076"/>
          <ac:spMkLst>
            <pc:docMk/>
            <pc:sldMk cId="3819177273" sldId="281"/>
            <ac:spMk id="28" creationId="{DA916DC3-2FA5-4CCE-9038-06D2DA980F7A}"/>
          </ac:spMkLst>
        </pc:spChg>
        <pc:picChg chg="mod">
          <ac:chgData name="James Smith" userId="3e9c43fe-1c94-4b1a-a310-4d4ec2495fbf" providerId="ADAL" clId="{2C7D2B3C-390D-4C86-BCEC-074FDFAE8024}" dt="2020-02-10T12:20:13.727" v="0" actId="1076"/>
          <ac:picMkLst>
            <pc:docMk/>
            <pc:sldMk cId="3819177273" sldId="281"/>
            <ac:picMk id="18" creationId="{FD0B2748-4006-4E40-9631-80F6C63F5B80}"/>
          </ac:picMkLst>
        </pc:picChg>
      </pc:sldChg>
      <pc:sldChg chg="addSp delSp modSp mod">
        <pc:chgData name="James Smith" userId="3e9c43fe-1c94-4b1a-a310-4d4ec2495fbf" providerId="ADAL" clId="{2C7D2B3C-390D-4C86-BCEC-074FDFAE8024}" dt="2020-02-10T12:21:37.227" v="46" actId="1076"/>
        <pc:sldMkLst>
          <pc:docMk/>
          <pc:sldMk cId="1847373567" sldId="282"/>
        </pc:sldMkLst>
        <pc:spChg chg="add mod">
          <ac:chgData name="James Smith" userId="3e9c43fe-1c94-4b1a-a310-4d4ec2495fbf" providerId="ADAL" clId="{2C7D2B3C-390D-4C86-BCEC-074FDFAE8024}" dt="2020-02-10T12:21:37.227" v="46" actId="1076"/>
          <ac:spMkLst>
            <pc:docMk/>
            <pc:sldMk cId="1847373567" sldId="282"/>
            <ac:spMk id="3" creationId="{1DB612D3-9DEF-402A-BB43-045E1BF645B6}"/>
          </ac:spMkLst>
        </pc:spChg>
        <pc:spChg chg="mod">
          <ac:chgData name="James Smith" userId="3e9c43fe-1c94-4b1a-a310-4d4ec2495fbf" providerId="ADAL" clId="{2C7D2B3C-390D-4C86-BCEC-074FDFAE8024}" dt="2020-02-10T12:20:41.513" v="6" actId="1076"/>
          <ac:spMkLst>
            <pc:docMk/>
            <pc:sldMk cId="1847373567" sldId="282"/>
            <ac:spMk id="17" creationId="{A8457A42-CE3B-4EF0-81BD-0BF0D3098E11}"/>
          </ac:spMkLst>
        </pc:spChg>
        <pc:spChg chg="mod">
          <ac:chgData name="James Smith" userId="3e9c43fe-1c94-4b1a-a310-4d4ec2495fbf" providerId="ADAL" clId="{2C7D2B3C-390D-4C86-BCEC-074FDFAE8024}" dt="2020-02-10T12:20:45.893" v="7" actId="1076"/>
          <ac:spMkLst>
            <pc:docMk/>
            <pc:sldMk cId="1847373567" sldId="282"/>
            <ac:spMk id="24" creationId="{D39FE35A-F92B-4F9C-B4E3-109BBDC0829E}"/>
          </ac:spMkLst>
        </pc:spChg>
        <pc:spChg chg="mod">
          <ac:chgData name="James Smith" userId="3e9c43fe-1c94-4b1a-a310-4d4ec2495fbf" providerId="ADAL" clId="{2C7D2B3C-390D-4C86-BCEC-074FDFAE8024}" dt="2020-02-10T12:21:19.328" v="38" actId="1076"/>
          <ac:spMkLst>
            <pc:docMk/>
            <pc:sldMk cId="1847373567" sldId="282"/>
            <ac:spMk id="28" creationId="{DA916DC3-2FA5-4CCE-9038-06D2DA980F7A}"/>
          </ac:spMkLst>
        </pc:spChg>
        <pc:picChg chg="add">
          <ac:chgData name="James Smith" userId="3e9c43fe-1c94-4b1a-a310-4d4ec2495fbf" providerId="ADAL" clId="{2C7D2B3C-390D-4C86-BCEC-074FDFAE8024}" dt="2020-02-10T12:20:39.015" v="4"/>
          <ac:picMkLst>
            <pc:docMk/>
            <pc:sldMk cId="1847373567" sldId="282"/>
            <ac:picMk id="18" creationId="{BB532B17-E60D-4B96-A415-769984FEC87D}"/>
          </ac:picMkLst>
        </pc:picChg>
        <pc:picChg chg="mod">
          <ac:chgData name="James Smith" userId="3e9c43fe-1c94-4b1a-a310-4d4ec2495fbf" providerId="ADAL" clId="{2C7D2B3C-390D-4C86-BCEC-074FDFAE8024}" dt="2020-02-10T12:21:27.125" v="41" actId="1076"/>
          <ac:picMkLst>
            <pc:docMk/>
            <pc:sldMk cId="1847373567" sldId="282"/>
            <ac:picMk id="25" creationId="{1F74CCFD-84FE-40C6-A2D9-D75556340997}"/>
          </ac:picMkLst>
        </pc:picChg>
        <pc:picChg chg="del">
          <ac:chgData name="James Smith" userId="3e9c43fe-1c94-4b1a-a310-4d4ec2495fbf" providerId="ADAL" clId="{2C7D2B3C-390D-4C86-BCEC-074FDFAE8024}" dt="2020-02-10T12:20:38.764" v="3" actId="478"/>
          <ac:picMkLst>
            <pc:docMk/>
            <pc:sldMk cId="1847373567" sldId="282"/>
            <ac:picMk id="30" creationId="{79A7FDCD-E6A1-4E1B-98D6-7525E234F816}"/>
          </ac:picMkLst>
        </pc:picChg>
      </pc:sldChg>
      <pc:sldChg chg="ord">
        <pc:chgData name="James Smith" userId="3e9c43fe-1c94-4b1a-a310-4d4ec2495fbf" providerId="ADAL" clId="{2C7D2B3C-390D-4C86-BCEC-074FDFAE8024}" dt="2020-02-10T12:28:15.101" v="106"/>
        <pc:sldMkLst>
          <pc:docMk/>
          <pc:sldMk cId="1962884947" sldId="2155"/>
        </pc:sldMkLst>
      </pc:sldChg>
      <pc:sldChg chg="modSp mod">
        <pc:chgData name="James Smith" userId="3e9c43fe-1c94-4b1a-a310-4d4ec2495fbf" providerId="ADAL" clId="{2C7D2B3C-390D-4C86-BCEC-074FDFAE8024}" dt="2020-02-10T12:22:29.318" v="54" actId="6549"/>
        <pc:sldMkLst>
          <pc:docMk/>
          <pc:sldMk cId="2909065358" sldId="2171"/>
        </pc:sldMkLst>
        <pc:spChg chg="mod">
          <ac:chgData name="James Smith" userId="3e9c43fe-1c94-4b1a-a310-4d4ec2495fbf" providerId="ADAL" clId="{2C7D2B3C-390D-4C86-BCEC-074FDFAE8024}" dt="2020-02-10T12:22:29.318" v="54" actId="6549"/>
          <ac:spMkLst>
            <pc:docMk/>
            <pc:sldMk cId="2909065358" sldId="2171"/>
            <ac:spMk id="15" creationId="{3433251E-89F2-4DBC-9017-06D2CA704632}"/>
          </ac:spMkLst>
        </pc:spChg>
      </pc:sldChg>
      <pc:sldChg chg="addSp modSp mod">
        <pc:chgData name="James Smith" userId="3e9c43fe-1c94-4b1a-a310-4d4ec2495fbf" providerId="ADAL" clId="{2C7D2B3C-390D-4C86-BCEC-074FDFAE8024}" dt="2020-02-10T12:25:41.354" v="104" actId="20577"/>
        <pc:sldMkLst>
          <pc:docMk/>
          <pc:sldMk cId="196486458" sldId="2172"/>
        </pc:sldMkLst>
        <pc:spChg chg="add mod">
          <ac:chgData name="James Smith" userId="3e9c43fe-1c94-4b1a-a310-4d4ec2495fbf" providerId="ADAL" clId="{2C7D2B3C-390D-4C86-BCEC-074FDFAE8024}" dt="2020-02-10T12:25:07.985" v="67" actId="1076"/>
          <ac:spMkLst>
            <pc:docMk/>
            <pc:sldMk cId="196486458" sldId="2172"/>
            <ac:spMk id="5" creationId="{B91DB7DB-884F-4A83-B4D1-EDF1DC5ABE65}"/>
          </ac:spMkLst>
        </pc:spChg>
        <pc:spChg chg="add mod">
          <ac:chgData name="James Smith" userId="3e9c43fe-1c94-4b1a-a310-4d4ec2495fbf" providerId="ADAL" clId="{2C7D2B3C-390D-4C86-BCEC-074FDFAE8024}" dt="2020-02-10T12:25:41.354" v="104" actId="20577"/>
          <ac:spMkLst>
            <pc:docMk/>
            <pc:sldMk cId="196486458" sldId="2172"/>
            <ac:spMk id="6" creationId="{34EF72C8-8E4E-442B-905F-ED3CCE487267}"/>
          </ac:spMkLst>
        </pc:spChg>
        <pc:spChg chg="mod">
          <ac:chgData name="James Smith" userId="3e9c43fe-1c94-4b1a-a310-4d4ec2495fbf" providerId="ADAL" clId="{2C7D2B3C-390D-4C86-BCEC-074FDFAE8024}" dt="2020-02-10T12:24:37.747" v="56" actId="1076"/>
          <ac:spMkLst>
            <pc:docMk/>
            <pc:sldMk cId="196486458" sldId="2172"/>
            <ac:spMk id="13" creationId="{8216AA66-511A-4FF9-AF72-E1FA9B7F19EF}"/>
          </ac:spMkLst>
        </pc:spChg>
        <pc:cxnChg chg="add mod">
          <ac:chgData name="James Smith" userId="3e9c43fe-1c94-4b1a-a310-4d4ec2495fbf" providerId="ADAL" clId="{2C7D2B3C-390D-4C86-BCEC-074FDFAE8024}" dt="2020-02-10T12:24:55.218" v="58" actId="14100"/>
          <ac:cxnSpMkLst>
            <pc:docMk/>
            <pc:sldMk cId="196486458" sldId="2172"/>
            <ac:cxnSpMk id="3" creationId="{FBEF4134-B4D6-4DD1-8638-E503E2500E88}"/>
          </ac:cxnSpMkLst>
        </pc:cxnChg>
      </pc:sldChg>
      <pc:sldChg chg="addSp delSp modSp mod">
        <pc:chgData name="James Smith" userId="3e9c43fe-1c94-4b1a-a310-4d4ec2495fbf" providerId="ADAL" clId="{2C7D2B3C-390D-4C86-BCEC-074FDFAE8024}" dt="2020-02-10T12:47:48.849" v="436"/>
        <pc:sldMkLst>
          <pc:docMk/>
          <pc:sldMk cId="3312225115" sldId="2193"/>
        </pc:sldMkLst>
        <pc:spChg chg="del mod">
          <ac:chgData name="James Smith" userId="3e9c43fe-1c94-4b1a-a310-4d4ec2495fbf" providerId="ADAL" clId="{2C7D2B3C-390D-4C86-BCEC-074FDFAE8024}" dt="2020-02-10T12:47:44.428" v="434" actId="478"/>
          <ac:spMkLst>
            <pc:docMk/>
            <pc:sldMk cId="3312225115" sldId="2193"/>
            <ac:spMk id="12" creationId="{75FDADEE-A2B8-45CB-86A6-4C18557C2724}"/>
          </ac:spMkLst>
        </pc:spChg>
        <pc:spChg chg="add">
          <ac:chgData name="James Smith" userId="3e9c43fe-1c94-4b1a-a310-4d4ec2495fbf" providerId="ADAL" clId="{2C7D2B3C-390D-4C86-BCEC-074FDFAE8024}" dt="2020-02-10T12:47:48.849" v="436"/>
          <ac:spMkLst>
            <pc:docMk/>
            <pc:sldMk cId="3312225115" sldId="2193"/>
            <ac:spMk id="16" creationId="{8A2B5615-0D40-4361-98BC-0417C0F76659}"/>
          </ac:spMkLst>
        </pc:spChg>
        <pc:picChg chg="del">
          <ac:chgData name="James Smith" userId="3e9c43fe-1c94-4b1a-a310-4d4ec2495fbf" providerId="ADAL" clId="{2C7D2B3C-390D-4C86-BCEC-074FDFAE8024}" dt="2020-02-10T12:35:47.735" v="149"/>
          <ac:picMkLst>
            <pc:docMk/>
            <pc:sldMk cId="3312225115" sldId="2193"/>
            <ac:picMk id="1030" creationId="{C161DD61-C382-46F6-8D1A-B9FA550E5547}"/>
          </ac:picMkLst>
        </pc:picChg>
        <pc:picChg chg="del">
          <ac:chgData name="James Smith" userId="3e9c43fe-1c94-4b1a-a310-4d4ec2495fbf" providerId="ADAL" clId="{2C7D2B3C-390D-4C86-BCEC-074FDFAE8024}" dt="2020-02-10T12:35:47.735" v="149"/>
          <ac:picMkLst>
            <pc:docMk/>
            <pc:sldMk cId="3312225115" sldId="2193"/>
            <ac:picMk id="1034" creationId="{CB176086-2419-44E5-AA13-217FE04850E0}"/>
          </ac:picMkLst>
        </pc:picChg>
      </pc:sldChg>
      <pc:sldChg chg="addSp delSp modSp add mod addCm delCm">
        <pc:chgData name="James Smith" userId="3e9c43fe-1c94-4b1a-a310-4d4ec2495fbf" providerId="ADAL" clId="{2C7D2B3C-390D-4C86-BCEC-074FDFAE8024}" dt="2020-02-10T12:47:27.264" v="432" actId="20577"/>
        <pc:sldMkLst>
          <pc:docMk/>
          <pc:sldMk cId="2124746575" sldId="2197"/>
        </pc:sldMkLst>
        <pc:spChg chg="add mod">
          <ac:chgData name="James Smith" userId="3e9c43fe-1c94-4b1a-a310-4d4ec2495fbf" providerId="ADAL" clId="{2C7D2B3C-390D-4C86-BCEC-074FDFAE8024}" dt="2020-02-10T12:46:48.836" v="430" actId="20577"/>
          <ac:spMkLst>
            <pc:docMk/>
            <pc:sldMk cId="2124746575" sldId="2197"/>
            <ac:spMk id="2" creationId="{264FECDE-F5EB-4207-B97B-0BB5743667F2}"/>
          </ac:spMkLst>
        </pc:spChg>
        <pc:spChg chg="add del">
          <ac:chgData name="James Smith" userId="3e9c43fe-1c94-4b1a-a310-4d4ec2495fbf" providerId="ADAL" clId="{2C7D2B3C-390D-4C86-BCEC-074FDFAE8024}" dt="2020-02-10T12:37:38.773" v="248"/>
          <ac:spMkLst>
            <pc:docMk/>
            <pc:sldMk cId="2124746575" sldId="2197"/>
            <ac:spMk id="3" creationId="{D74EFF2A-2781-4A45-A86E-E24BF212373A}"/>
          </ac:spMkLst>
        </pc:spChg>
        <pc:spChg chg="add del">
          <ac:chgData name="James Smith" userId="3e9c43fe-1c94-4b1a-a310-4d4ec2495fbf" providerId="ADAL" clId="{2C7D2B3C-390D-4C86-BCEC-074FDFAE8024}" dt="2020-02-10T12:39:14.399" v="254"/>
          <ac:spMkLst>
            <pc:docMk/>
            <pc:sldMk cId="2124746575" sldId="2197"/>
            <ac:spMk id="4" creationId="{D18F8564-D821-4CAA-BCBC-F687FD156D09}"/>
          </ac:spMkLst>
        </pc:spChg>
        <pc:spChg chg="add del">
          <ac:chgData name="James Smith" userId="3e9c43fe-1c94-4b1a-a310-4d4ec2495fbf" providerId="ADAL" clId="{2C7D2B3C-390D-4C86-BCEC-074FDFAE8024}" dt="2020-02-10T12:39:20.029" v="256"/>
          <ac:spMkLst>
            <pc:docMk/>
            <pc:sldMk cId="2124746575" sldId="2197"/>
            <ac:spMk id="5" creationId="{BFB4C690-C7CD-415F-8D7A-F2AC7F4506D1}"/>
          </ac:spMkLst>
        </pc:spChg>
        <pc:spChg chg="add del">
          <ac:chgData name="James Smith" userId="3e9c43fe-1c94-4b1a-a310-4d4ec2495fbf" providerId="ADAL" clId="{2C7D2B3C-390D-4C86-BCEC-074FDFAE8024}" dt="2020-02-10T12:40:01.227" v="269" actId="478"/>
          <ac:spMkLst>
            <pc:docMk/>
            <pc:sldMk cId="2124746575" sldId="2197"/>
            <ac:spMk id="6" creationId="{ED6A61AA-0E54-4D63-92EC-70DBE6BE48AF}"/>
          </ac:spMkLst>
        </pc:spChg>
        <pc:spChg chg="del mod">
          <ac:chgData name="James Smith" userId="3e9c43fe-1c94-4b1a-a310-4d4ec2495fbf" providerId="ADAL" clId="{2C7D2B3C-390D-4C86-BCEC-074FDFAE8024}" dt="2020-02-10T12:34:30.637" v="116"/>
          <ac:spMkLst>
            <pc:docMk/>
            <pc:sldMk cId="2124746575" sldId="2197"/>
            <ac:spMk id="16" creationId="{58F4BA93-4351-4EEE-B9AA-14DE526FCFD6}"/>
          </ac:spMkLst>
        </pc:spChg>
        <pc:spChg chg="mod">
          <ac:chgData name="James Smith" userId="3e9c43fe-1c94-4b1a-a310-4d4ec2495fbf" providerId="ADAL" clId="{2C7D2B3C-390D-4C86-BCEC-074FDFAE8024}" dt="2020-02-10T12:47:27.264" v="432" actId="20577"/>
          <ac:spMkLst>
            <pc:docMk/>
            <pc:sldMk cId="2124746575" sldId="2197"/>
            <ac:spMk id="22" creationId="{A94C4F95-2EDE-46B0-8B26-C72D6D3C8DB3}"/>
          </ac:spMkLst>
        </pc:spChg>
        <pc:picChg chg="add mod">
          <ac:chgData name="James Smith" userId="3e9c43fe-1c94-4b1a-a310-4d4ec2495fbf" providerId="ADAL" clId="{2C7D2B3C-390D-4C86-BCEC-074FDFAE8024}" dt="2020-02-10T12:45:10.396" v="380" actId="1440"/>
          <ac:picMkLst>
            <pc:docMk/>
            <pc:sldMk cId="2124746575" sldId="2197"/>
            <ac:picMk id="8" creationId="{E1EA53CD-8566-40AD-960A-B47E792BB8C8}"/>
          </ac:picMkLst>
        </pc:picChg>
        <pc:picChg chg="add mod">
          <ac:chgData name="James Smith" userId="3e9c43fe-1c94-4b1a-a310-4d4ec2495fbf" providerId="ADAL" clId="{2C7D2B3C-390D-4C86-BCEC-074FDFAE8024}" dt="2020-02-10T12:45:06.703" v="379" actId="1076"/>
          <ac:picMkLst>
            <pc:docMk/>
            <pc:sldMk cId="2124746575" sldId="2197"/>
            <ac:picMk id="13" creationId="{D0EABABD-3553-4B63-9ECB-7DB0F5661672}"/>
          </ac:picMkLst>
        </pc:picChg>
        <pc:picChg chg="add mod">
          <ac:chgData name="James Smith" userId="3e9c43fe-1c94-4b1a-a310-4d4ec2495fbf" providerId="ADAL" clId="{2C7D2B3C-390D-4C86-BCEC-074FDFAE8024}" dt="2020-02-10T12:45:06.703" v="379" actId="1076"/>
          <ac:picMkLst>
            <pc:docMk/>
            <pc:sldMk cId="2124746575" sldId="2197"/>
            <ac:picMk id="14" creationId="{6C5429E1-F5A1-4CC8-885B-24BC4757BA95}"/>
          </ac:picMkLst>
        </pc:picChg>
      </pc:sldChg>
      <pc:sldChg chg="delSp modSp add mod">
        <pc:chgData name="James Smith" userId="3e9c43fe-1c94-4b1a-a310-4d4ec2495fbf" providerId="ADAL" clId="{2C7D2B3C-390D-4C86-BCEC-074FDFAE8024}" dt="2020-02-10T12:47:47.259" v="435" actId="1076"/>
        <pc:sldMkLst>
          <pc:docMk/>
          <pc:sldMk cId="1833277242" sldId="2198"/>
        </pc:sldMkLst>
        <pc:spChg chg="mod">
          <ac:chgData name="James Smith" userId="3e9c43fe-1c94-4b1a-a310-4d4ec2495fbf" providerId="ADAL" clId="{2C7D2B3C-390D-4C86-BCEC-074FDFAE8024}" dt="2020-02-10T12:47:47.259" v="435" actId="1076"/>
          <ac:spMkLst>
            <pc:docMk/>
            <pc:sldMk cId="1833277242" sldId="2198"/>
            <ac:spMk id="12" creationId="{75FDADEE-A2B8-45CB-86A6-4C18557C2724}"/>
          </ac:spMkLst>
        </pc:spChg>
        <pc:spChg chg="mod">
          <ac:chgData name="James Smith" userId="3e9c43fe-1c94-4b1a-a310-4d4ec2495fbf" providerId="ADAL" clId="{2C7D2B3C-390D-4C86-BCEC-074FDFAE8024}" dt="2020-02-10T12:35:41.232" v="147" actId="20577"/>
          <ac:spMkLst>
            <pc:docMk/>
            <pc:sldMk cId="1833277242" sldId="2198"/>
            <ac:spMk id="22" creationId="{A94C4F95-2EDE-46B0-8B26-C72D6D3C8DB3}"/>
          </ac:spMkLst>
        </pc:spChg>
        <pc:picChg chg="del">
          <ac:chgData name="James Smith" userId="3e9c43fe-1c94-4b1a-a310-4d4ec2495fbf" providerId="ADAL" clId="{2C7D2B3C-390D-4C86-BCEC-074FDFAE8024}" dt="2020-02-10T12:35:44.691" v="148" actId="478"/>
          <ac:picMkLst>
            <pc:docMk/>
            <pc:sldMk cId="1833277242" sldId="2198"/>
            <ac:picMk id="1028" creationId="{823B7F91-8D49-4D6E-A6E7-855038091580}"/>
          </ac:picMkLst>
        </pc:picChg>
        <pc:picChg chg="del">
          <ac:chgData name="James Smith" userId="3e9c43fe-1c94-4b1a-a310-4d4ec2495fbf" providerId="ADAL" clId="{2C7D2B3C-390D-4C86-BCEC-074FDFAE8024}" dt="2020-02-10T12:35:34.487" v="135" actId="478"/>
          <ac:picMkLst>
            <pc:docMk/>
            <pc:sldMk cId="1833277242" sldId="2198"/>
            <ac:picMk id="1030" creationId="{C161DD61-C382-46F6-8D1A-B9FA550E5547}"/>
          </ac:picMkLst>
        </pc:picChg>
        <pc:picChg chg="del">
          <ac:chgData name="James Smith" userId="3e9c43fe-1c94-4b1a-a310-4d4ec2495fbf" providerId="ADAL" clId="{2C7D2B3C-390D-4C86-BCEC-074FDFAE8024}" dt="2020-02-10T12:35:34.834" v="136" actId="478"/>
          <ac:picMkLst>
            <pc:docMk/>
            <pc:sldMk cId="1833277242" sldId="2198"/>
            <ac:picMk id="1034" creationId="{CB176086-2419-44E5-AA13-217FE04850E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55D5-F5C4-40C7-88C2-B6FAB0E9D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E0C8F-F308-470F-8BF9-77B771F70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F201-3E3E-4A47-B898-794428BD2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E5C52-1F3C-4F15-B13C-5AC51974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CE50-5D44-4944-9352-DE7B389C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9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DCA4-F0DB-4C00-9CA3-5B25F48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1EB79-674A-45CE-B94F-AC9D0BBB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43D8-B7D1-4C8B-8702-27AFFC25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EAA65-AB4C-4CE7-8C37-5B92BEF1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9EF13-8901-4D40-9721-CA9FA406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89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CFBC45-59BA-42DB-89BD-C8AD0DDC2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7F83C-6B87-412F-AFA5-8FAF3E7C5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EBA0C-7D45-4AE0-8526-4EEEA698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D5DA2-FD86-424C-B3B5-C4672B8D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B8065-979D-4520-8AD7-C9C20167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4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E485-E65A-4ABD-BB96-8193CA38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DF86B-F0AD-45F2-A6AC-36A78143F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86467-26CA-4847-9F77-1C2DD222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D4F88-3DCE-442D-BDA2-E4BA63A3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AADF5-5C86-4C60-B4C5-A60CC291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51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0C4A-1F8D-442B-BC6A-132329A3B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585F-DA6D-4E44-B1CF-B70BFE8B1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98E33-9636-4AE9-B8DA-F4E7112A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39A1A-BD00-4E5E-B88F-1F1D5680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A5260-3FA8-4861-849B-06B5191C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5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56C0-0D32-4F31-A55E-EA46985F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C8B-6BB2-40D9-8D87-F89C73417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4E254-1302-44E3-9DFE-13C3095E5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C31AA-14AA-49AB-966B-BADA4A10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6682D-E1BE-49BC-8848-8D04B6EB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2BB49-3929-40E8-9FF3-C19DF2DB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84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0F8E-C6DA-44C7-935A-47236921E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D5610-52AE-4373-BBDB-0B6123A87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41C54-C325-44EF-AD0D-7365E0B1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79B62-B6D9-410D-A485-85960F05D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8AB3B-8227-4CB0-8E30-D17CC442E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DF225-FABD-4C7B-B53D-04089788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131ACB-624B-44E9-93B2-3868426F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C736F-9CA4-4003-A072-541EB431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85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FA0C-1BAF-4339-BD37-9DC95C23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9531B-0E31-456D-915D-67E2276C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576F4-F4B9-437B-BB13-4B3CA4EC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B57D8-B3CF-4C00-A086-66353C39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64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6BB11-E95D-4EFD-93A3-873EBC36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3A73B-0502-499A-954D-1A33A16C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71ACC-9351-4E5B-90B9-FD8D0D4E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58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900C-8FE6-43B7-A43F-43F9180A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2A77-3F80-457F-8D11-00ECE93D0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5D21E-727B-4992-9CB2-A735F9CD1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6CD8F-A55E-421F-82F0-674CB09C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4714-47A7-4D2F-BF4D-F6DDD57F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E64D0-3074-48D1-A38A-600AB536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25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F245-668B-4E12-9E50-FCD717C4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FCD1F-1D3B-4AE5-AB2A-22DEEC3E7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21D7C-A0CA-4CE3-A0F0-95963D52C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1FCB0-BA4D-43F6-ADA7-6B7B1E60F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301B1-A797-42ED-86AA-B3D2787F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52BB6-572F-4C2B-A959-0457B55D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05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1E6C8-A7BD-400F-AA40-2C0518ED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5DAAB-19F0-4BCE-90E2-B9130EF7C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70B35-5999-41C8-9BE5-7F1462BF6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35453-3BFC-4EC3-A8AA-7BC474284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5813D-7546-4170-8EDA-B14262838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4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kar.kent.ac.uk/5475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andlow.github.io/posts/machine-learning/hybrid-colab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colab.research.google.com/notebook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1272208" y="5161156"/>
            <a:ext cx="10321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Everything you need to start your own programming adventure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692" y="4709332"/>
            <a:ext cx="1926920" cy="451824"/>
            <a:chOff x="4679586" y="878988"/>
            <a:chExt cx="812436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80"/>
                </a:highlight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2793742" y="3789049"/>
            <a:ext cx="727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862AB6-114D-4C6A-B849-5A11B3650265}"/>
              </a:ext>
            </a:extLst>
          </p:cNvPr>
          <p:cNvSpPr/>
          <p:nvPr/>
        </p:nvSpPr>
        <p:spPr>
          <a:xfrm>
            <a:off x="-9312133" y="10975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ABDB0-91A9-D14E-B880-4029AA2C5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57" y="194809"/>
            <a:ext cx="1938245" cy="10757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19E625-08B7-2040-AE55-FED356214199}"/>
              </a:ext>
            </a:extLst>
          </p:cNvPr>
          <p:cNvSpPr txBox="1"/>
          <p:nvPr/>
        </p:nvSpPr>
        <p:spPr>
          <a:xfrm>
            <a:off x="2655213" y="1790773"/>
            <a:ext cx="7278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00B0F0"/>
                </a:solidFill>
                <a:latin typeface="Tw Cen MT" panose="020B0602020104020603" pitchFamily="34" charset="0"/>
              </a:rPr>
              <a:t>Strings, Lists, Tuples, Sets, Dictionaries, Data Types, Variables, Naming conventions, Functions and conventions!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5DAF4D-A7DC-48D2-ADBE-7D29164DDE3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0" name="Freeform: Shape 46">
            <a:extLst>
              <a:ext uri="{FF2B5EF4-FFF2-40B4-BE49-F238E27FC236}">
                <a16:creationId xmlns:a16="http://schemas.microsoft.com/office/drawing/2014/main" id="{9144C4CB-CCB6-47E8-BD8C-B07DC39C1847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D702CB-EF2F-40EF-B3F6-27A3316445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34F2FB-1899-4686-B200-E38347F5B331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/>
                <a:cs typeface="Arial"/>
              </a:rPr>
              <a:t>WELCOME</a:t>
            </a:r>
            <a:endParaRPr lang="en-US" sz="3200" b="1" dirty="0">
              <a:solidFill>
                <a:srgbClr val="F0EEF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Data Types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572743" y="6016293"/>
            <a:ext cx="1137850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600" lvl="2" indent="-351155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We can use the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type()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function to find out what class a variable or value belongs to</a:t>
            </a:r>
          </a:p>
          <a:p>
            <a:pPr marL="1371600" lvl="2" indent="-351155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The </a:t>
            </a:r>
            <a:r>
              <a:rPr lang="en-GB" sz="2000" b="1" i="1" dirty="0" err="1">
                <a:latin typeface="Tw Cen MT" panose="020B0602020104020603" pitchFamily="34" charset="0"/>
                <a:cs typeface="Calibri"/>
              </a:rPr>
              <a:t>isinstance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()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function allows us to check if a value or variable belongs to a certain class</a:t>
            </a:r>
            <a:endParaRPr lang="en-GB" sz="2200" dirty="0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7A246-389D-4D40-AAEA-1C7AB9151076}"/>
              </a:ext>
            </a:extLst>
          </p:cNvPr>
          <p:cNvSpPr/>
          <p:nvPr/>
        </p:nvSpPr>
        <p:spPr>
          <a:xfrm>
            <a:off x="3907794" y="1061178"/>
            <a:ext cx="4499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043"/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Numbers in Python can be of three types:</a:t>
            </a:r>
            <a:endParaRPr lang="en-GB" sz="2000" b="1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9BA08A2A-A052-405C-ACD1-001135F0CA4E}"/>
              </a:ext>
            </a:extLst>
          </p:cNvPr>
          <p:cNvSpPr/>
          <p:nvPr/>
        </p:nvSpPr>
        <p:spPr>
          <a:xfrm>
            <a:off x="6599357" y="1940205"/>
            <a:ext cx="4267340" cy="64130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A2419941-AA56-4B6A-8C4F-1FF5D99D27BD}"/>
              </a:ext>
            </a:extLst>
          </p:cNvPr>
          <p:cNvSpPr/>
          <p:nvPr/>
        </p:nvSpPr>
        <p:spPr>
          <a:xfrm>
            <a:off x="800703" y="1910536"/>
            <a:ext cx="2727195" cy="64130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B79E6FC6-21CF-4E0F-8E6C-AC771703E6D6}"/>
              </a:ext>
            </a:extLst>
          </p:cNvPr>
          <p:cNvSpPr/>
          <p:nvPr/>
        </p:nvSpPr>
        <p:spPr>
          <a:xfrm>
            <a:off x="7070681" y="4605089"/>
            <a:ext cx="4212747" cy="64130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D6F4B9-8C36-4160-A081-1A5B459E7779}"/>
              </a:ext>
            </a:extLst>
          </p:cNvPr>
          <p:cNvGrpSpPr/>
          <p:nvPr/>
        </p:nvGrpSpPr>
        <p:grpSpPr>
          <a:xfrm>
            <a:off x="3004375" y="2666960"/>
            <a:ext cx="7371212" cy="1709833"/>
            <a:chOff x="13208000" y="17995899"/>
            <a:chExt cx="3137757" cy="727837"/>
          </a:xfrm>
        </p:grpSpPr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30AB38EC-260A-4401-B722-BF7E311DD6E7}"/>
                </a:ext>
              </a:extLst>
            </p:cNvPr>
            <p:cNvSpPr/>
            <p:nvPr/>
          </p:nvSpPr>
          <p:spPr>
            <a:xfrm>
              <a:off x="13208000" y="17995900"/>
              <a:ext cx="1156515" cy="722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17152" y="6295"/>
                  </a:moveTo>
                  <a:lnTo>
                    <a:pt x="19087" y="6295"/>
                  </a:lnTo>
                  <a:cubicBezTo>
                    <a:pt x="19481" y="6295"/>
                    <a:pt x="19847" y="6637"/>
                    <a:pt x="20044" y="7191"/>
                  </a:cubicBezTo>
                  <a:cubicBezTo>
                    <a:pt x="20238" y="7734"/>
                    <a:pt x="20668" y="7924"/>
                    <a:pt x="21005" y="7609"/>
                  </a:cubicBezTo>
                  <a:cubicBezTo>
                    <a:pt x="21341" y="7294"/>
                    <a:pt x="21458" y="6599"/>
                    <a:pt x="21263" y="6052"/>
                  </a:cubicBezTo>
                  <a:cubicBezTo>
                    <a:pt x="20815" y="4799"/>
                    <a:pt x="19983" y="4017"/>
                    <a:pt x="19087" y="4017"/>
                  </a:cubicBezTo>
                  <a:lnTo>
                    <a:pt x="17152" y="4017"/>
                  </a:lnTo>
                  <a:cubicBezTo>
                    <a:pt x="16258" y="4017"/>
                    <a:pt x="15424" y="4795"/>
                    <a:pt x="14976" y="6052"/>
                  </a:cubicBezTo>
                  <a:lnTo>
                    <a:pt x="13486" y="10229"/>
                  </a:lnTo>
                  <a:lnTo>
                    <a:pt x="10564" y="18426"/>
                  </a:lnTo>
                  <a:cubicBezTo>
                    <a:pt x="10367" y="18976"/>
                    <a:pt x="10001" y="19322"/>
                    <a:pt x="9607" y="19322"/>
                  </a:cubicBezTo>
                  <a:lnTo>
                    <a:pt x="4807" y="19322"/>
                  </a:lnTo>
                  <a:cubicBezTo>
                    <a:pt x="4413" y="19322"/>
                    <a:pt x="4047" y="18980"/>
                    <a:pt x="3850" y="18426"/>
                  </a:cubicBezTo>
                  <a:lnTo>
                    <a:pt x="1647" y="12252"/>
                  </a:lnTo>
                  <a:cubicBezTo>
                    <a:pt x="1329" y="11356"/>
                    <a:pt x="1329" y="10244"/>
                    <a:pt x="1647" y="9348"/>
                  </a:cubicBezTo>
                  <a:lnTo>
                    <a:pt x="3850" y="3174"/>
                  </a:lnTo>
                  <a:cubicBezTo>
                    <a:pt x="4047" y="2624"/>
                    <a:pt x="4413" y="2278"/>
                    <a:pt x="4807" y="2278"/>
                  </a:cubicBezTo>
                  <a:lnTo>
                    <a:pt x="9607" y="2278"/>
                  </a:lnTo>
                  <a:cubicBezTo>
                    <a:pt x="10001" y="2278"/>
                    <a:pt x="10367" y="2620"/>
                    <a:pt x="10564" y="3174"/>
                  </a:cubicBezTo>
                  <a:lnTo>
                    <a:pt x="12405" y="7575"/>
                  </a:lnTo>
                  <a:cubicBezTo>
                    <a:pt x="12623" y="8095"/>
                    <a:pt x="13060" y="8231"/>
                    <a:pt x="13383" y="7878"/>
                  </a:cubicBezTo>
                  <a:cubicBezTo>
                    <a:pt x="13705" y="7525"/>
                    <a:pt x="13789" y="6819"/>
                    <a:pt x="13571" y="6295"/>
                  </a:cubicBezTo>
                  <a:lnTo>
                    <a:pt x="11770" y="1993"/>
                  </a:lnTo>
                  <a:cubicBezTo>
                    <a:pt x="11319" y="763"/>
                    <a:pt x="10494" y="0"/>
                    <a:pt x="9607" y="0"/>
                  </a:cubicBezTo>
                  <a:lnTo>
                    <a:pt x="4807" y="0"/>
                  </a:lnTo>
                  <a:cubicBezTo>
                    <a:pt x="3913" y="0"/>
                    <a:pt x="3078" y="778"/>
                    <a:pt x="2630" y="2035"/>
                  </a:cubicBezTo>
                  <a:lnTo>
                    <a:pt x="428" y="8209"/>
                  </a:lnTo>
                  <a:cubicBezTo>
                    <a:pt x="-142" y="9807"/>
                    <a:pt x="-142" y="11793"/>
                    <a:pt x="428" y="13391"/>
                  </a:cubicBezTo>
                  <a:lnTo>
                    <a:pt x="2630" y="19565"/>
                  </a:lnTo>
                  <a:cubicBezTo>
                    <a:pt x="3078" y="20818"/>
                    <a:pt x="3911" y="21600"/>
                    <a:pt x="4807" y="21600"/>
                  </a:cubicBezTo>
                  <a:lnTo>
                    <a:pt x="9607" y="21600"/>
                  </a:lnTo>
                  <a:cubicBezTo>
                    <a:pt x="10501" y="21600"/>
                    <a:pt x="11336" y="20822"/>
                    <a:pt x="11784" y="19565"/>
                  </a:cubicBezTo>
                  <a:lnTo>
                    <a:pt x="14706" y="11368"/>
                  </a:lnTo>
                  <a:lnTo>
                    <a:pt x="16195" y="7191"/>
                  </a:lnTo>
                  <a:cubicBezTo>
                    <a:pt x="16392" y="6637"/>
                    <a:pt x="16760" y="6295"/>
                    <a:pt x="17152" y="6295"/>
                  </a:cubicBezTo>
                  <a:close/>
                </a:path>
              </a:pathLst>
            </a:custGeom>
            <a:solidFill>
              <a:srgbClr val="001E5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1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A2EA2B7D-DF2D-416E-853E-4322F6918FE2}"/>
                </a:ext>
              </a:extLst>
            </p:cNvPr>
            <p:cNvSpPr/>
            <p:nvPr/>
          </p:nvSpPr>
          <p:spPr>
            <a:xfrm>
              <a:off x="14008099" y="17995900"/>
              <a:ext cx="1116810" cy="588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11200" y="3899"/>
                  </a:moveTo>
                  <a:cubicBezTo>
                    <a:pt x="11404" y="3223"/>
                    <a:pt x="11784" y="2799"/>
                    <a:pt x="12192" y="2799"/>
                  </a:cubicBezTo>
                  <a:lnTo>
                    <a:pt x="17175" y="2799"/>
                  </a:lnTo>
                  <a:cubicBezTo>
                    <a:pt x="17584" y="2799"/>
                    <a:pt x="17963" y="3218"/>
                    <a:pt x="18168" y="3899"/>
                  </a:cubicBezTo>
                  <a:lnTo>
                    <a:pt x="20061" y="9300"/>
                  </a:lnTo>
                  <a:cubicBezTo>
                    <a:pt x="20284" y="9939"/>
                    <a:pt x="20739" y="10112"/>
                    <a:pt x="21073" y="9678"/>
                  </a:cubicBezTo>
                  <a:cubicBezTo>
                    <a:pt x="21408" y="9249"/>
                    <a:pt x="21496" y="8377"/>
                    <a:pt x="21270" y="7738"/>
                  </a:cubicBezTo>
                  <a:lnTo>
                    <a:pt x="19416" y="2453"/>
                  </a:lnTo>
                  <a:cubicBezTo>
                    <a:pt x="18949" y="938"/>
                    <a:pt x="18092" y="0"/>
                    <a:pt x="17173" y="0"/>
                  </a:cubicBezTo>
                  <a:lnTo>
                    <a:pt x="12190" y="0"/>
                  </a:lnTo>
                  <a:cubicBezTo>
                    <a:pt x="11263" y="0"/>
                    <a:pt x="10397" y="956"/>
                    <a:pt x="9932" y="2500"/>
                  </a:cubicBezTo>
                  <a:lnTo>
                    <a:pt x="6901" y="12570"/>
                  </a:lnTo>
                  <a:lnTo>
                    <a:pt x="5356" y="17701"/>
                  </a:lnTo>
                  <a:cubicBezTo>
                    <a:pt x="5151" y="18377"/>
                    <a:pt x="4772" y="18801"/>
                    <a:pt x="4363" y="18801"/>
                  </a:cubicBezTo>
                  <a:lnTo>
                    <a:pt x="2356" y="18801"/>
                  </a:lnTo>
                  <a:cubicBezTo>
                    <a:pt x="1947" y="18801"/>
                    <a:pt x="1567" y="18382"/>
                    <a:pt x="1363" y="17701"/>
                  </a:cubicBezTo>
                  <a:cubicBezTo>
                    <a:pt x="1161" y="17034"/>
                    <a:pt x="716" y="16800"/>
                    <a:pt x="366" y="17188"/>
                  </a:cubicBezTo>
                  <a:cubicBezTo>
                    <a:pt x="18" y="17575"/>
                    <a:pt x="-104" y="18428"/>
                    <a:pt x="98" y="19100"/>
                  </a:cubicBezTo>
                  <a:cubicBezTo>
                    <a:pt x="563" y="20639"/>
                    <a:pt x="1426" y="21600"/>
                    <a:pt x="2356" y="21600"/>
                  </a:cubicBezTo>
                  <a:lnTo>
                    <a:pt x="4363" y="21600"/>
                  </a:lnTo>
                  <a:cubicBezTo>
                    <a:pt x="5292" y="21600"/>
                    <a:pt x="6156" y="20644"/>
                    <a:pt x="6621" y="19100"/>
                  </a:cubicBezTo>
                  <a:lnTo>
                    <a:pt x="8166" y="13969"/>
                  </a:lnTo>
                  <a:lnTo>
                    <a:pt x="11200" y="3899"/>
                  </a:lnTo>
                  <a:close/>
                </a:path>
              </a:pathLst>
            </a:custGeom>
            <a:solidFill>
              <a:srgbClr val="00FA00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1"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033BA19A-F65E-457A-B74A-D12049B9A1A8}"/>
                </a:ext>
              </a:extLst>
            </p:cNvPr>
            <p:cNvSpPr/>
            <p:nvPr/>
          </p:nvSpPr>
          <p:spPr>
            <a:xfrm>
              <a:off x="15189199" y="17995899"/>
              <a:ext cx="1156558" cy="722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600" extrusionOk="0">
                  <a:moveTo>
                    <a:pt x="20930" y="8205"/>
                  </a:moveTo>
                  <a:lnTo>
                    <a:pt x="18730" y="2035"/>
                  </a:lnTo>
                  <a:cubicBezTo>
                    <a:pt x="18282" y="782"/>
                    <a:pt x="17450" y="0"/>
                    <a:pt x="16554" y="0"/>
                  </a:cubicBezTo>
                  <a:lnTo>
                    <a:pt x="11751" y="0"/>
                  </a:lnTo>
                  <a:cubicBezTo>
                    <a:pt x="10857" y="0"/>
                    <a:pt x="10022" y="778"/>
                    <a:pt x="9574" y="2035"/>
                  </a:cubicBezTo>
                  <a:lnTo>
                    <a:pt x="6652" y="10232"/>
                  </a:lnTo>
                  <a:lnTo>
                    <a:pt x="5163" y="14409"/>
                  </a:lnTo>
                  <a:cubicBezTo>
                    <a:pt x="4966" y="14959"/>
                    <a:pt x="4600" y="15305"/>
                    <a:pt x="4206" y="15305"/>
                  </a:cubicBezTo>
                  <a:lnTo>
                    <a:pt x="2271" y="15305"/>
                  </a:lnTo>
                  <a:cubicBezTo>
                    <a:pt x="1877" y="15305"/>
                    <a:pt x="1511" y="14963"/>
                    <a:pt x="1314" y="14409"/>
                  </a:cubicBezTo>
                  <a:cubicBezTo>
                    <a:pt x="1120" y="13862"/>
                    <a:pt x="690" y="13676"/>
                    <a:pt x="353" y="13991"/>
                  </a:cubicBezTo>
                  <a:cubicBezTo>
                    <a:pt x="15" y="14306"/>
                    <a:pt x="-100" y="15001"/>
                    <a:pt x="95" y="15548"/>
                  </a:cubicBezTo>
                  <a:cubicBezTo>
                    <a:pt x="543" y="16801"/>
                    <a:pt x="1375" y="17583"/>
                    <a:pt x="2271" y="17583"/>
                  </a:cubicBezTo>
                  <a:lnTo>
                    <a:pt x="4206" y="17583"/>
                  </a:lnTo>
                  <a:cubicBezTo>
                    <a:pt x="5102" y="17583"/>
                    <a:pt x="5934" y="16805"/>
                    <a:pt x="6382" y="15548"/>
                  </a:cubicBezTo>
                  <a:lnTo>
                    <a:pt x="7872" y="11371"/>
                  </a:lnTo>
                  <a:lnTo>
                    <a:pt x="10794" y="3174"/>
                  </a:lnTo>
                  <a:cubicBezTo>
                    <a:pt x="10991" y="2624"/>
                    <a:pt x="11357" y="2278"/>
                    <a:pt x="11751" y="2278"/>
                  </a:cubicBezTo>
                  <a:lnTo>
                    <a:pt x="16554" y="2278"/>
                  </a:lnTo>
                  <a:cubicBezTo>
                    <a:pt x="16948" y="2278"/>
                    <a:pt x="17314" y="2620"/>
                    <a:pt x="17511" y="3174"/>
                  </a:cubicBezTo>
                  <a:lnTo>
                    <a:pt x="19711" y="9344"/>
                  </a:lnTo>
                  <a:cubicBezTo>
                    <a:pt x="20032" y="10244"/>
                    <a:pt x="20032" y="11360"/>
                    <a:pt x="19711" y="12260"/>
                  </a:cubicBezTo>
                  <a:lnTo>
                    <a:pt x="17511" y="18430"/>
                  </a:lnTo>
                  <a:cubicBezTo>
                    <a:pt x="17314" y="18980"/>
                    <a:pt x="16948" y="19326"/>
                    <a:pt x="16554" y="19326"/>
                  </a:cubicBezTo>
                  <a:lnTo>
                    <a:pt x="11751" y="19326"/>
                  </a:lnTo>
                  <a:cubicBezTo>
                    <a:pt x="11357" y="19326"/>
                    <a:pt x="10991" y="18984"/>
                    <a:pt x="10794" y="18430"/>
                  </a:cubicBezTo>
                  <a:lnTo>
                    <a:pt x="8784" y="13900"/>
                  </a:lnTo>
                  <a:cubicBezTo>
                    <a:pt x="8556" y="13391"/>
                    <a:pt x="8118" y="13274"/>
                    <a:pt x="7801" y="13642"/>
                  </a:cubicBezTo>
                  <a:cubicBezTo>
                    <a:pt x="7487" y="14010"/>
                    <a:pt x="7414" y="14720"/>
                    <a:pt x="7642" y="15233"/>
                  </a:cubicBezTo>
                  <a:lnTo>
                    <a:pt x="9595" y="19622"/>
                  </a:lnTo>
                  <a:cubicBezTo>
                    <a:pt x="10048" y="20844"/>
                    <a:pt x="10869" y="21600"/>
                    <a:pt x="11753" y="21600"/>
                  </a:cubicBezTo>
                  <a:lnTo>
                    <a:pt x="16556" y="21600"/>
                  </a:lnTo>
                  <a:cubicBezTo>
                    <a:pt x="17452" y="21600"/>
                    <a:pt x="18285" y="20822"/>
                    <a:pt x="18733" y="19565"/>
                  </a:cubicBezTo>
                  <a:lnTo>
                    <a:pt x="20932" y="13395"/>
                  </a:lnTo>
                  <a:cubicBezTo>
                    <a:pt x="21500" y="11797"/>
                    <a:pt x="21500" y="9807"/>
                    <a:pt x="20930" y="8205"/>
                  </a:cubicBezTo>
                  <a:close/>
                </a:path>
              </a:pathLst>
            </a:custGeom>
            <a:solidFill>
              <a:srgbClr val="001E5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1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23728D95-9E0D-450E-AC3C-F45BB382C2FB}"/>
                </a:ext>
              </a:extLst>
            </p:cNvPr>
            <p:cNvSpPr/>
            <p:nvPr/>
          </p:nvSpPr>
          <p:spPr>
            <a:xfrm>
              <a:off x="14427200" y="18135600"/>
              <a:ext cx="1117370" cy="588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600" extrusionOk="0">
                  <a:moveTo>
                    <a:pt x="17034" y="2799"/>
                  </a:moveTo>
                  <a:lnTo>
                    <a:pt x="19040" y="2799"/>
                  </a:lnTo>
                  <a:cubicBezTo>
                    <a:pt x="19448" y="2799"/>
                    <a:pt x="19827" y="3218"/>
                    <a:pt x="20032" y="3899"/>
                  </a:cubicBezTo>
                  <a:cubicBezTo>
                    <a:pt x="20234" y="4566"/>
                    <a:pt x="20679" y="4800"/>
                    <a:pt x="21029" y="4412"/>
                  </a:cubicBezTo>
                  <a:cubicBezTo>
                    <a:pt x="21376" y="4025"/>
                    <a:pt x="21498" y="3172"/>
                    <a:pt x="21296" y="2500"/>
                  </a:cubicBezTo>
                  <a:cubicBezTo>
                    <a:pt x="20832" y="961"/>
                    <a:pt x="19969" y="0"/>
                    <a:pt x="19040" y="0"/>
                  </a:cubicBezTo>
                  <a:lnTo>
                    <a:pt x="17034" y="0"/>
                  </a:lnTo>
                  <a:cubicBezTo>
                    <a:pt x="16105" y="0"/>
                    <a:pt x="15241" y="956"/>
                    <a:pt x="14777" y="2500"/>
                  </a:cubicBezTo>
                  <a:lnTo>
                    <a:pt x="13233" y="7631"/>
                  </a:lnTo>
                  <a:lnTo>
                    <a:pt x="10203" y="17701"/>
                  </a:lnTo>
                  <a:cubicBezTo>
                    <a:pt x="9999" y="18377"/>
                    <a:pt x="9620" y="18801"/>
                    <a:pt x="9211" y="18801"/>
                  </a:cubicBezTo>
                  <a:lnTo>
                    <a:pt x="4231" y="18801"/>
                  </a:lnTo>
                  <a:cubicBezTo>
                    <a:pt x="3823" y="18801"/>
                    <a:pt x="3443" y="18382"/>
                    <a:pt x="3239" y="17701"/>
                  </a:cubicBezTo>
                  <a:lnTo>
                    <a:pt x="1345" y="11978"/>
                  </a:lnTo>
                  <a:cubicBezTo>
                    <a:pt x="1128" y="11325"/>
                    <a:pt x="679" y="11133"/>
                    <a:pt x="338" y="11549"/>
                  </a:cubicBezTo>
                  <a:cubicBezTo>
                    <a:pt x="-2" y="11964"/>
                    <a:pt x="-102" y="12827"/>
                    <a:pt x="114" y="13480"/>
                  </a:cubicBezTo>
                  <a:lnTo>
                    <a:pt x="1984" y="19128"/>
                  </a:lnTo>
                  <a:cubicBezTo>
                    <a:pt x="2451" y="20653"/>
                    <a:pt x="3310" y="21600"/>
                    <a:pt x="4231" y="21600"/>
                  </a:cubicBezTo>
                  <a:lnTo>
                    <a:pt x="9211" y="21600"/>
                  </a:lnTo>
                  <a:cubicBezTo>
                    <a:pt x="10138" y="21600"/>
                    <a:pt x="11003" y="20644"/>
                    <a:pt x="11468" y="19100"/>
                  </a:cubicBezTo>
                  <a:lnTo>
                    <a:pt x="14497" y="9030"/>
                  </a:lnTo>
                  <a:lnTo>
                    <a:pt x="16041" y="3899"/>
                  </a:lnTo>
                  <a:cubicBezTo>
                    <a:pt x="16246" y="3218"/>
                    <a:pt x="16627" y="2799"/>
                    <a:pt x="17034" y="2799"/>
                  </a:cubicBezTo>
                  <a:close/>
                </a:path>
              </a:pathLst>
            </a:custGeom>
            <a:solidFill>
              <a:srgbClr val="00FA00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1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ECBD5-4492-4EE0-8B70-F0EDCB9969B3}"/>
              </a:ext>
            </a:extLst>
          </p:cNvPr>
          <p:cNvSpPr/>
          <p:nvPr/>
        </p:nvSpPr>
        <p:spPr>
          <a:xfrm>
            <a:off x="878534" y="1996416"/>
            <a:ext cx="4267341" cy="4001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GB" sz="2000" b="1">
                <a:latin typeface="Tw Cen MT" panose="020B0602020104020603" pitchFamily="34" charset="0"/>
                <a:cs typeface="Calibri"/>
              </a:rPr>
              <a:t>Int: 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integers e.g. 5</a:t>
            </a:r>
          </a:p>
        </p:txBody>
      </p:sp>
      <p:sp>
        <p:nvSpPr>
          <p:cNvPr id="26" name="Freeform: Shape 41">
            <a:extLst>
              <a:ext uri="{FF2B5EF4-FFF2-40B4-BE49-F238E27FC236}">
                <a16:creationId xmlns:a16="http://schemas.microsoft.com/office/drawing/2014/main" id="{A2D587AC-CC8F-4E38-9A09-0CDD6682B994}"/>
              </a:ext>
            </a:extLst>
          </p:cNvPr>
          <p:cNvSpPr/>
          <p:nvPr/>
        </p:nvSpPr>
        <p:spPr>
          <a:xfrm>
            <a:off x="3674572" y="2033457"/>
            <a:ext cx="409699" cy="422979"/>
          </a:xfrm>
          <a:custGeom>
            <a:avLst/>
            <a:gdLst>
              <a:gd name="connsiteX0" fmla="*/ 476951 w 953901"/>
              <a:gd name="connsiteY0" fmla="*/ 0 h 953901"/>
              <a:gd name="connsiteX1" fmla="*/ 953901 w 953901"/>
              <a:gd name="connsiteY1" fmla="*/ 476950 h 953901"/>
              <a:gd name="connsiteX2" fmla="*/ 476951 w 953901"/>
              <a:gd name="connsiteY2" fmla="*/ 953901 h 953901"/>
              <a:gd name="connsiteX3" fmla="*/ 0 w 953901"/>
              <a:gd name="connsiteY3" fmla="*/ 476950 h 953901"/>
              <a:gd name="connsiteX4" fmla="*/ 476951 w 953901"/>
              <a:gd name="connsiteY4" fmla="*/ 0 h 9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901" h="953901">
                <a:moveTo>
                  <a:pt x="476951" y="0"/>
                </a:moveTo>
                <a:cubicBezTo>
                  <a:pt x="741923" y="0"/>
                  <a:pt x="953901" y="211978"/>
                  <a:pt x="953901" y="476950"/>
                </a:cubicBezTo>
                <a:cubicBezTo>
                  <a:pt x="953901" y="741924"/>
                  <a:pt x="741923" y="953901"/>
                  <a:pt x="476951" y="953901"/>
                </a:cubicBezTo>
                <a:cubicBezTo>
                  <a:pt x="211978" y="953901"/>
                  <a:pt x="0" y="741924"/>
                  <a:pt x="0" y="476950"/>
                </a:cubicBezTo>
                <a:cubicBezTo>
                  <a:pt x="0" y="211978"/>
                  <a:pt x="211978" y="0"/>
                  <a:pt x="476951" y="0"/>
                </a:cubicBezTo>
                <a:close/>
              </a:path>
            </a:pathLst>
          </a:custGeom>
          <a:solidFill>
            <a:schemeClr val="bg1"/>
          </a:solidFill>
          <a:effectLst>
            <a:glow rad="152400">
              <a:srgbClr val="061F52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w Cen MT" panose="020B0602020104020603" pitchFamily="34" charset="77"/>
              </a:rPr>
              <a:t>1</a:t>
            </a:r>
          </a:p>
        </p:txBody>
      </p:sp>
      <p:sp>
        <p:nvSpPr>
          <p:cNvPr id="27" name="Freeform: Shape 41">
            <a:extLst>
              <a:ext uri="{FF2B5EF4-FFF2-40B4-BE49-F238E27FC236}">
                <a16:creationId xmlns:a16="http://schemas.microsoft.com/office/drawing/2014/main" id="{6575C226-134F-41F9-92FF-18747490F3B0}"/>
              </a:ext>
            </a:extLst>
          </p:cNvPr>
          <p:cNvSpPr/>
          <p:nvPr/>
        </p:nvSpPr>
        <p:spPr>
          <a:xfrm>
            <a:off x="11013371" y="2081405"/>
            <a:ext cx="409699" cy="422979"/>
          </a:xfrm>
          <a:custGeom>
            <a:avLst/>
            <a:gdLst>
              <a:gd name="connsiteX0" fmla="*/ 476951 w 953901"/>
              <a:gd name="connsiteY0" fmla="*/ 0 h 953901"/>
              <a:gd name="connsiteX1" fmla="*/ 953901 w 953901"/>
              <a:gd name="connsiteY1" fmla="*/ 476950 h 953901"/>
              <a:gd name="connsiteX2" fmla="*/ 476951 w 953901"/>
              <a:gd name="connsiteY2" fmla="*/ 953901 h 953901"/>
              <a:gd name="connsiteX3" fmla="*/ 0 w 953901"/>
              <a:gd name="connsiteY3" fmla="*/ 476950 h 953901"/>
              <a:gd name="connsiteX4" fmla="*/ 476951 w 953901"/>
              <a:gd name="connsiteY4" fmla="*/ 0 h 9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901" h="953901">
                <a:moveTo>
                  <a:pt x="476951" y="0"/>
                </a:moveTo>
                <a:cubicBezTo>
                  <a:pt x="741923" y="0"/>
                  <a:pt x="953901" y="211978"/>
                  <a:pt x="953901" y="476950"/>
                </a:cubicBezTo>
                <a:cubicBezTo>
                  <a:pt x="953901" y="741924"/>
                  <a:pt x="741923" y="953901"/>
                  <a:pt x="476951" y="953901"/>
                </a:cubicBezTo>
                <a:cubicBezTo>
                  <a:pt x="211978" y="953901"/>
                  <a:pt x="0" y="741924"/>
                  <a:pt x="0" y="476950"/>
                </a:cubicBezTo>
                <a:cubicBezTo>
                  <a:pt x="0" y="211978"/>
                  <a:pt x="211978" y="0"/>
                  <a:pt x="476951" y="0"/>
                </a:cubicBezTo>
                <a:close/>
              </a:path>
            </a:pathLst>
          </a:custGeom>
          <a:solidFill>
            <a:schemeClr val="bg1"/>
          </a:solidFill>
          <a:effectLst>
            <a:glow rad="152400">
              <a:srgbClr val="061F52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5D2D5FEC-DD0E-40EE-9C9F-9AA4C6DB922F}"/>
              </a:ext>
            </a:extLst>
          </p:cNvPr>
          <p:cNvSpPr/>
          <p:nvPr/>
        </p:nvSpPr>
        <p:spPr>
          <a:xfrm>
            <a:off x="6492098" y="4751132"/>
            <a:ext cx="409699" cy="422979"/>
          </a:xfrm>
          <a:custGeom>
            <a:avLst/>
            <a:gdLst>
              <a:gd name="connsiteX0" fmla="*/ 476951 w 953901"/>
              <a:gd name="connsiteY0" fmla="*/ 0 h 953901"/>
              <a:gd name="connsiteX1" fmla="*/ 953901 w 953901"/>
              <a:gd name="connsiteY1" fmla="*/ 476950 h 953901"/>
              <a:gd name="connsiteX2" fmla="*/ 476951 w 953901"/>
              <a:gd name="connsiteY2" fmla="*/ 953901 h 953901"/>
              <a:gd name="connsiteX3" fmla="*/ 0 w 953901"/>
              <a:gd name="connsiteY3" fmla="*/ 476950 h 953901"/>
              <a:gd name="connsiteX4" fmla="*/ 476951 w 953901"/>
              <a:gd name="connsiteY4" fmla="*/ 0 h 9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901" h="953901">
                <a:moveTo>
                  <a:pt x="476951" y="0"/>
                </a:moveTo>
                <a:cubicBezTo>
                  <a:pt x="741923" y="0"/>
                  <a:pt x="953901" y="211978"/>
                  <a:pt x="953901" y="476950"/>
                </a:cubicBezTo>
                <a:cubicBezTo>
                  <a:pt x="953901" y="741924"/>
                  <a:pt x="741923" y="953901"/>
                  <a:pt x="476951" y="953901"/>
                </a:cubicBezTo>
                <a:cubicBezTo>
                  <a:pt x="211978" y="953901"/>
                  <a:pt x="0" y="741924"/>
                  <a:pt x="0" y="476950"/>
                </a:cubicBezTo>
                <a:cubicBezTo>
                  <a:pt x="0" y="211978"/>
                  <a:pt x="211978" y="0"/>
                  <a:pt x="476951" y="0"/>
                </a:cubicBezTo>
                <a:close/>
              </a:path>
            </a:pathLst>
          </a:custGeom>
          <a:solidFill>
            <a:schemeClr val="bg1"/>
          </a:solidFill>
          <a:effectLst>
            <a:glow rad="152400">
              <a:srgbClr val="72F54A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C4E270-4009-42C9-9308-542B9A283A84}"/>
              </a:ext>
            </a:extLst>
          </p:cNvPr>
          <p:cNvSpPr/>
          <p:nvPr/>
        </p:nvSpPr>
        <p:spPr>
          <a:xfrm>
            <a:off x="6946121" y="4751132"/>
            <a:ext cx="40771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043"/>
            <a:r>
              <a:rPr lang="en-GB" sz="2000" b="1">
                <a:latin typeface="Tw Cen MT" panose="020B0602020104020603" pitchFamily="34" charset="0"/>
                <a:cs typeface="Calibri"/>
              </a:rPr>
              <a:t>Float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: floating point numbers e.g. 1.0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F43B70-06F1-4D7B-AA24-256013BA2EF8}"/>
              </a:ext>
            </a:extLst>
          </p:cNvPr>
          <p:cNvSpPr/>
          <p:nvPr/>
        </p:nvSpPr>
        <p:spPr>
          <a:xfrm>
            <a:off x="6509057" y="2051585"/>
            <a:ext cx="4302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043"/>
            <a:r>
              <a:rPr lang="en-GB" sz="2000" b="1" i="1">
                <a:latin typeface="Tw Cen MT" panose="020B0602020104020603" pitchFamily="34" charset="0"/>
                <a:cs typeface="Calibri"/>
              </a:rPr>
              <a:t>Complex: 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complex numbers e.g. 4 + 5j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22E72B-8A51-496F-9001-127DBB634581}"/>
              </a:ext>
            </a:extLst>
          </p:cNvPr>
          <p:cNvSpPr/>
          <p:nvPr/>
        </p:nvSpPr>
        <p:spPr>
          <a:xfrm>
            <a:off x="3639931" y="305841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solidFill>
                  <a:srgbClr val="2938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A5D846-3D55-4A3C-A957-5C098AC429A4}"/>
              </a:ext>
            </a:extLst>
          </p:cNvPr>
          <p:cNvSpPr/>
          <p:nvPr/>
        </p:nvSpPr>
        <p:spPr>
          <a:xfrm>
            <a:off x="9177055" y="306320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solidFill>
                  <a:srgbClr val="2938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4BF68F-47A8-4400-8D3C-FE02C2D2EAAF}"/>
              </a:ext>
            </a:extLst>
          </p:cNvPr>
          <p:cNvSpPr/>
          <p:nvPr/>
        </p:nvSpPr>
        <p:spPr>
          <a:xfrm>
            <a:off x="6460071" y="306320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solidFill>
                  <a:srgbClr val="59D93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48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Number Operations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10640-5FB0-48AC-AF59-452DDB196695}"/>
              </a:ext>
            </a:extLst>
          </p:cNvPr>
          <p:cNvSpPr/>
          <p:nvPr/>
        </p:nvSpPr>
        <p:spPr>
          <a:xfrm>
            <a:off x="1539097" y="2447929"/>
            <a:ext cx="5005912" cy="3817977"/>
          </a:xfrm>
          <a:prstGeom prst="rect">
            <a:avLst/>
          </a:prstGeom>
          <a:solidFill>
            <a:srgbClr val="304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68CCC3-C23F-4AF0-8A92-243887F9A636}"/>
              </a:ext>
            </a:extLst>
          </p:cNvPr>
          <p:cNvSpPr/>
          <p:nvPr/>
        </p:nvSpPr>
        <p:spPr>
          <a:xfrm>
            <a:off x="6545009" y="2447297"/>
            <a:ext cx="5005912" cy="3817977"/>
          </a:xfrm>
          <a:prstGeom prst="rect">
            <a:avLst/>
          </a:prstGeom>
          <a:solidFill>
            <a:srgbClr val="48A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7B024-716C-4EDC-8F1A-D56400355BBE}"/>
              </a:ext>
            </a:extLst>
          </p:cNvPr>
          <p:cNvSpPr/>
          <p:nvPr/>
        </p:nvSpPr>
        <p:spPr>
          <a:xfrm>
            <a:off x="1575051" y="2446355"/>
            <a:ext cx="9975871" cy="643119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ED2BFB-38E9-4778-98B2-4722640C196D}"/>
              </a:ext>
            </a:extLst>
          </p:cNvPr>
          <p:cNvGrpSpPr/>
          <p:nvPr/>
        </p:nvGrpSpPr>
        <p:grpSpPr>
          <a:xfrm rot="5400000" flipV="1">
            <a:off x="11155105" y="2333980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24801D-33CB-4A05-AFE4-2653DE7F99DE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A86872-658A-4AA1-97F9-641901899429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7F98F4-968C-4C43-B1F4-61D01D29DF49}"/>
              </a:ext>
            </a:extLst>
          </p:cNvPr>
          <p:cNvGrpSpPr/>
          <p:nvPr/>
        </p:nvGrpSpPr>
        <p:grpSpPr>
          <a:xfrm flipH="1">
            <a:off x="11148919" y="5824031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7D9866-5170-4320-A5EF-2279EB396AA5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727111-1FB8-4F6D-8D8D-C4B505CC2596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21856C-4149-49BD-877C-75AA97751D04}"/>
              </a:ext>
            </a:extLst>
          </p:cNvPr>
          <p:cNvGrpSpPr/>
          <p:nvPr/>
        </p:nvGrpSpPr>
        <p:grpSpPr>
          <a:xfrm flipV="1">
            <a:off x="1435016" y="2344489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F8B1E49-7659-40F0-8135-194FB2D93F90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7C018A-65FD-4B10-90C4-2C5A606DDE16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F07BBB-E9E6-45F3-A9C6-70DE87B86FEC}"/>
              </a:ext>
            </a:extLst>
          </p:cNvPr>
          <p:cNvGrpSpPr/>
          <p:nvPr/>
        </p:nvGrpSpPr>
        <p:grpSpPr>
          <a:xfrm>
            <a:off x="1435016" y="5825455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CE3A70-5B51-4344-8DFB-FD35307B997A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53AD9D-1204-4240-AB92-5517827E5338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F67407A-C468-4C84-99D8-AC0D6111A3E8}"/>
              </a:ext>
            </a:extLst>
          </p:cNvPr>
          <p:cNvSpPr/>
          <p:nvPr/>
        </p:nvSpPr>
        <p:spPr>
          <a:xfrm>
            <a:off x="6850657" y="3277270"/>
            <a:ext cx="47435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42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Subtraction of two number can be done easily: e.g. 5 – 1</a:t>
            </a:r>
          </a:p>
          <a:p>
            <a:pPr marL="524842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524842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An integer and floating point number can be </a:t>
            </a:r>
            <a:r>
              <a:rPr lang="en-GB" sz="2000" err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substracted</a:t>
            </a: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 from one another. Again the output will be a floating point number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4089EC-8B07-4D37-B626-618D672EE87E}"/>
              </a:ext>
            </a:extLst>
          </p:cNvPr>
          <p:cNvSpPr/>
          <p:nvPr/>
        </p:nvSpPr>
        <p:spPr>
          <a:xfrm>
            <a:off x="8568235" y="2567860"/>
            <a:ext cx="1374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Subtraction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34A990-29DA-4A73-9F19-E31F8B48382B}"/>
              </a:ext>
            </a:extLst>
          </p:cNvPr>
          <p:cNvSpPr/>
          <p:nvPr/>
        </p:nvSpPr>
        <p:spPr>
          <a:xfrm>
            <a:off x="2873257" y="2580040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Addition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CE5104-4A98-4C27-9B75-7BE44199EFFD}"/>
              </a:ext>
            </a:extLst>
          </p:cNvPr>
          <p:cNvSpPr/>
          <p:nvPr/>
        </p:nvSpPr>
        <p:spPr>
          <a:xfrm>
            <a:off x="1678391" y="3277269"/>
            <a:ext cx="44608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Addition of two numbers in Python is as we would expect e.g. 2 + 2 will give you the sum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An integer and a floating point number can be summed together. The output will be a floating point also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F93946-9A80-4DF6-A85F-632B65848D06}"/>
              </a:ext>
            </a:extLst>
          </p:cNvPr>
          <p:cNvSpPr/>
          <p:nvPr/>
        </p:nvSpPr>
        <p:spPr>
          <a:xfrm rot="2700000">
            <a:off x="6286650" y="5237418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Graphic 33" descr="Lightbulb">
            <a:extLst>
              <a:ext uri="{FF2B5EF4-FFF2-40B4-BE49-F238E27FC236}">
                <a16:creationId xmlns:a16="http://schemas.microsoft.com/office/drawing/2014/main" id="{8C2F9B2A-E952-47D6-B8E1-2C2617135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2568" y="5323842"/>
            <a:ext cx="344883" cy="344479"/>
          </a:xfrm>
          <a:prstGeom prst="rect">
            <a:avLst/>
          </a:prstGeom>
          <a:effectLst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B6170E0-575C-4385-8EC8-EBAB11BD4933}"/>
              </a:ext>
            </a:extLst>
          </p:cNvPr>
          <p:cNvSpPr/>
          <p:nvPr/>
        </p:nvSpPr>
        <p:spPr>
          <a:xfrm rot="2700000">
            <a:off x="6286650" y="2819144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ADA5470F-D33A-4192-A1CE-1E51FFABA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2568" y="2905567"/>
            <a:ext cx="344883" cy="344479"/>
          </a:xfrm>
          <a:prstGeom prst="rect">
            <a:avLst/>
          </a:prstGeom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FCABD57-BA70-492E-8A81-18F98F7EC487}"/>
              </a:ext>
            </a:extLst>
          </p:cNvPr>
          <p:cNvSpPr/>
          <p:nvPr/>
        </p:nvSpPr>
        <p:spPr>
          <a:xfrm rot="2700000">
            <a:off x="6286650" y="4028628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Graphic 38" descr="Magnifying glass">
            <a:extLst>
              <a:ext uri="{FF2B5EF4-FFF2-40B4-BE49-F238E27FC236}">
                <a16:creationId xmlns:a16="http://schemas.microsoft.com/office/drawing/2014/main" id="{730D792C-ABAB-4F6D-B6BD-940B06D63D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2568" y="4115053"/>
            <a:ext cx="344883" cy="3444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4698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Number operations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65BF8-BE12-48E6-9C43-4B94CE374157}"/>
              </a:ext>
            </a:extLst>
          </p:cNvPr>
          <p:cNvSpPr/>
          <p:nvPr/>
        </p:nvSpPr>
        <p:spPr>
          <a:xfrm>
            <a:off x="1539097" y="2447929"/>
            <a:ext cx="5005912" cy="3817977"/>
          </a:xfrm>
          <a:prstGeom prst="rect">
            <a:avLst/>
          </a:prstGeom>
          <a:solidFill>
            <a:srgbClr val="304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D026F-64FA-492F-B3EA-76F058126D4E}"/>
              </a:ext>
            </a:extLst>
          </p:cNvPr>
          <p:cNvSpPr/>
          <p:nvPr/>
        </p:nvSpPr>
        <p:spPr>
          <a:xfrm>
            <a:off x="6545009" y="2447297"/>
            <a:ext cx="5005912" cy="3817977"/>
          </a:xfrm>
          <a:prstGeom prst="rect">
            <a:avLst/>
          </a:prstGeom>
          <a:solidFill>
            <a:srgbClr val="48A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26FE65-9838-417C-9D7C-CB7786BE935E}"/>
              </a:ext>
            </a:extLst>
          </p:cNvPr>
          <p:cNvSpPr/>
          <p:nvPr/>
        </p:nvSpPr>
        <p:spPr>
          <a:xfrm>
            <a:off x="1575051" y="2446355"/>
            <a:ext cx="9975871" cy="643119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570F9E-90D4-44AF-A693-9DE02D654DCC}"/>
              </a:ext>
            </a:extLst>
          </p:cNvPr>
          <p:cNvGrpSpPr/>
          <p:nvPr/>
        </p:nvGrpSpPr>
        <p:grpSpPr>
          <a:xfrm rot="5400000" flipV="1">
            <a:off x="11155105" y="2333980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DF69F-A13A-4BBB-94FA-014B98236EB4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227A4C-6F7F-42AA-8B35-7ECB724E1678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0C3085-3097-4441-86EC-EFE1BAA80907}"/>
              </a:ext>
            </a:extLst>
          </p:cNvPr>
          <p:cNvGrpSpPr/>
          <p:nvPr/>
        </p:nvGrpSpPr>
        <p:grpSpPr>
          <a:xfrm flipH="1">
            <a:off x="11148919" y="5824031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20573-E75D-480D-BDB6-871AB194769B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14CF43-2228-444F-9635-AE4459843D2E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0EB69-2CAB-4779-9BB3-0C3F285115D8}"/>
              </a:ext>
            </a:extLst>
          </p:cNvPr>
          <p:cNvGrpSpPr/>
          <p:nvPr/>
        </p:nvGrpSpPr>
        <p:grpSpPr>
          <a:xfrm flipV="1">
            <a:off x="1435016" y="2344489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C8692D-7852-4721-9474-4E2ED6113D24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89F8F9-9E5C-4E88-883F-9536F65E01FE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AC81E5-DB0D-4D32-B566-219589DACF13}"/>
              </a:ext>
            </a:extLst>
          </p:cNvPr>
          <p:cNvGrpSpPr/>
          <p:nvPr/>
        </p:nvGrpSpPr>
        <p:grpSpPr>
          <a:xfrm>
            <a:off x="1435016" y="5825455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BF47C2-808E-4E72-8926-8A90B064DF89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C2A850-4F2D-4F0F-9A13-93B1D23EB376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1EAF0CF-E27A-43DE-BB58-1B90FCCF4663}"/>
              </a:ext>
            </a:extLst>
          </p:cNvPr>
          <p:cNvSpPr/>
          <p:nvPr/>
        </p:nvSpPr>
        <p:spPr>
          <a:xfrm>
            <a:off x="6850657" y="3277270"/>
            <a:ext cx="47435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42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Two numbers can be divided in Python using the / operator, e.g. 10/2</a:t>
            </a:r>
          </a:p>
          <a:p>
            <a:pPr marL="524842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524842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An integer and a floating point number can be divided together, with the output also a floating point number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1B6742-F922-43B9-81FE-5DB30B06D28E}"/>
              </a:ext>
            </a:extLst>
          </p:cNvPr>
          <p:cNvSpPr/>
          <p:nvPr/>
        </p:nvSpPr>
        <p:spPr>
          <a:xfrm>
            <a:off x="8568235" y="2567860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Division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5488F8-2BE1-4532-9F8A-2961FC236C65}"/>
              </a:ext>
            </a:extLst>
          </p:cNvPr>
          <p:cNvSpPr/>
          <p:nvPr/>
        </p:nvSpPr>
        <p:spPr>
          <a:xfrm>
            <a:off x="2873256" y="2580040"/>
            <a:ext cx="1648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Multiplication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7C9966-3F44-45D6-B209-54ED40DE5DE6}"/>
              </a:ext>
            </a:extLst>
          </p:cNvPr>
          <p:cNvSpPr/>
          <p:nvPr/>
        </p:nvSpPr>
        <p:spPr>
          <a:xfrm>
            <a:off x="1678391" y="3277269"/>
            <a:ext cx="44608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Two numbers in Python can be multiplied easily using the * operator, e.g. 5*4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An integer and a floating point number can be multiplied together, with the output a floating point number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2E0E10-3AFC-4EFF-80F9-F70EDB41483F}"/>
              </a:ext>
            </a:extLst>
          </p:cNvPr>
          <p:cNvSpPr/>
          <p:nvPr/>
        </p:nvSpPr>
        <p:spPr>
          <a:xfrm rot="2700000">
            <a:off x="6298510" y="5239536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Graphic 33" descr="Lightbulb">
            <a:extLst>
              <a:ext uri="{FF2B5EF4-FFF2-40B4-BE49-F238E27FC236}">
                <a16:creationId xmlns:a16="http://schemas.microsoft.com/office/drawing/2014/main" id="{446563C8-4857-4980-B30D-BDDAE169D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427" y="5325959"/>
            <a:ext cx="344883" cy="344479"/>
          </a:xfrm>
          <a:prstGeom prst="rect">
            <a:avLst/>
          </a:prstGeom>
          <a:effectLst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A4233B7-CBE2-4817-9F6A-C7FD586E88FE}"/>
              </a:ext>
            </a:extLst>
          </p:cNvPr>
          <p:cNvSpPr/>
          <p:nvPr/>
        </p:nvSpPr>
        <p:spPr>
          <a:xfrm rot="2700000">
            <a:off x="6298510" y="2821262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C4D13E02-D054-4619-AD70-BF8C6E261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4427" y="2907686"/>
            <a:ext cx="344883" cy="344479"/>
          </a:xfrm>
          <a:prstGeom prst="rect">
            <a:avLst/>
          </a:prstGeom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7BD80E9-592F-4BC4-9342-60BD99A00BA7}"/>
              </a:ext>
            </a:extLst>
          </p:cNvPr>
          <p:cNvSpPr/>
          <p:nvPr/>
        </p:nvSpPr>
        <p:spPr>
          <a:xfrm rot="2700000">
            <a:off x="6298510" y="4030747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Graphic 38" descr="Magnifying glass">
            <a:extLst>
              <a:ext uri="{FF2B5EF4-FFF2-40B4-BE49-F238E27FC236}">
                <a16:creationId xmlns:a16="http://schemas.microsoft.com/office/drawing/2014/main" id="{B126105F-C898-4419-A0D7-7D1E840F2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4427" y="4117170"/>
            <a:ext cx="344883" cy="3444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249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1E98F0-A95F-4428-A23C-0F00B298D0AD}"/>
              </a:ext>
            </a:extLst>
          </p:cNvPr>
          <p:cNvSpPr/>
          <p:nvPr/>
        </p:nvSpPr>
        <p:spPr>
          <a:xfrm>
            <a:off x="1456792" y="1293694"/>
            <a:ext cx="9493149" cy="1661543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FE4EB-C71D-4DFB-92FA-654CEBEEA427}"/>
              </a:ext>
            </a:extLst>
          </p:cNvPr>
          <p:cNvSpPr txBox="1"/>
          <p:nvPr/>
        </p:nvSpPr>
        <p:spPr>
          <a:xfrm>
            <a:off x="5138224" y="3819557"/>
            <a:ext cx="191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For example: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978406-DBC2-48B7-84C1-87ABE364D181}"/>
              </a:ext>
            </a:extLst>
          </p:cNvPr>
          <p:cNvSpPr/>
          <p:nvPr/>
        </p:nvSpPr>
        <p:spPr>
          <a:xfrm>
            <a:off x="2272251" y="419867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77608" lvl="3" algn="ctr"/>
            <a:r>
              <a:rPr lang="en-GB" sz="2000" dirty="0">
                <a:latin typeface="Tw Cen MT" panose="020B0602020104020603" pitchFamily="34" charset="0"/>
                <a:cs typeface="Calibri"/>
              </a:rPr>
              <a:t>Consider 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x = 15</a:t>
            </a:r>
          </a:p>
          <a:p>
            <a:pPr marL="1477608" lvl="3" algn="ctr"/>
            <a:r>
              <a:rPr lang="en-GB" sz="2000" b="1" i="1" dirty="0" err="1">
                <a:latin typeface="Tw Cen MT" panose="020B0602020104020603" pitchFamily="34" charset="0"/>
                <a:cs typeface="Calibri"/>
              </a:rPr>
              <a:t>isinstance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(x, int)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returns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True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, </a:t>
            </a:r>
            <a:r>
              <a:rPr lang="en-GB" sz="2000" b="1" i="1" dirty="0" err="1">
                <a:latin typeface="Tw Cen MT" panose="020B0602020104020603" pitchFamily="34" charset="0"/>
                <a:cs typeface="Calibri"/>
              </a:rPr>
              <a:t>isinstance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(</a:t>
            </a:r>
            <a:r>
              <a:rPr lang="en-GB" sz="2000" b="1" i="1" dirty="0" err="1">
                <a:latin typeface="Tw Cen MT" panose="020B0602020104020603" pitchFamily="34" charset="0"/>
                <a:cs typeface="Calibri"/>
              </a:rPr>
              <a:t>x,float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) 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returns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 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Boolean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DFB0B-5FEC-4AE0-8C65-C1336DAE7B72}"/>
              </a:ext>
            </a:extLst>
          </p:cNvPr>
          <p:cNvSpPr/>
          <p:nvPr/>
        </p:nvSpPr>
        <p:spPr>
          <a:xfrm>
            <a:off x="919342" y="1415881"/>
            <a:ext cx="10353319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In Python, a Boolean is an expression that can take two values, either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True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or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False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Many functions and operation in Python return Boolean objects</a:t>
            </a:r>
            <a:endParaRPr lang="en-GB" sz="2000" b="1" i="1" dirty="0"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The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not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keyword can be used to invert a Boolean type, e.g.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not True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is equivalent to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False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in Python</a:t>
            </a: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7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7C6C15-937E-4F6E-86B9-EC2D8226B8FF}"/>
              </a:ext>
            </a:extLst>
          </p:cNvPr>
          <p:cNvSpPr/>
          <p:nvPr/>
        </p:nvSpPr>
        <p:spPr>
          <a:xfrm>
            <a:off x="1053798" y="1394767"/>
            <a:ext cx="10567372" cy="5132943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DFB540-8F06-49ED-BF8A-9BA42459181B}"/>
              </a:ext>
            </a:extLst>
          </p:cNvPr>
          <p:cNvSpPr/>
          <p:nvPr/>
        </p:nvSpPr>
        <p:spPr>
          <a:xfrm>
            <a:off x="887918" y="1634568"/>
            <a:ext cx="10353319" cy="42165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A string in Python is simply a sequence of characters, where characters are symbols (e.g. letters in the alphabet)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Computers don't deal with characters, only numbers, so although we see characters on the screen they are internally stored as binary numbers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Characters are converted to a number through a process called encoding. The reverse process is decoding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ASCII and Unicode are two of the popular encodings used, but we won't go in to these here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A string in Python is a sequence of Unicode characters</a:t>
            </a:r>
          </a:p>
          <a:p>
            <a:pPr marL="906123" lvl="1" indent="-342891">
              <a:buFont typeface="Arial"/>
              <a:buChar char="•"/>
            </a:pPr>
            <a:endParaRPr lang="en-GB" sz="2200">
              <a:cs typeface="Calibri"/>
            </a:endParaRPr>
          </a:p>
          <a:p>
            <a:pPr marL="914377" lvl="1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FAB273-DC7D-4FE1-81F1-96EA03E7296B}"/>
              </a:ext>
            </a:extLst>
          </p:cNvPr>
          <p:cNvGrpSpPr/>
          <p:nvPr/>
        </p:nvGrpSpPr>
        <p:grpSpPr>
          <a:xfrm rot="5400000" flipV="1">
            <a:off x="11228865" y="1249236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7399B3-5E90-4EE5-A834-BB306C0189A6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3EF79A-742A-4973-8A9F-09C319E4EF62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644D31-F943-4DDC-8778-8789013768D3}"/>
              </a:ext>
            </a:extLst>
          </p:cNvPr>
          <p:cNvGrpSpPr/>
          <p:nvPr/>
        </p:nvGrpSpPr>
        <p:grpSpPr>
          <a:xfrm flipH="1">
            <a:off x="11232085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DCC5BB-7749-4CBA-B886-1B1C87EADD22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BC1829-6FA3-4848-AEC7-024A6EB5B934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09C7C4-A88F-48B1-8A47-B3BA71AF3198}"/>
              </a:ext>
            </a:extLst>
          </p:cNvPr>
          <p:cNvGrpSpPr/>
          <p:nvPr/>
        </p:nvGrpSpPr>
        <p:grpSpPr>
          <a:xfrm>
            <a:off x="932671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80B806-5F11-491C-9F9D-BFA3185092E6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A7DDDD2-F7E9-4152-AF48-33975C9D41B6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E826234-5A09-4251-BE3C-340CBC7C8DF0}"/>
              </a:ext>
            </a:extLst>
          </p:cNvPr>
          <p:cNvSpPr/>
          <p:nvPr/>
        </p:nvSpPr>
        <p:spPr>
          <a:xfrm>
            <a:off x="887918" y="4426064"/>
            <a:ext cx="10353319" cy="298543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In Python, strings can be easily created by enclosing characters inside a quote</a:t>
            </a:r>
            <a:endParaRPr lang="en-GB" sz="2000" b="1" dirty="0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Either single or double quotes can be used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Sometimes triple quotes are used, however these are usually saved for multiline strings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b="1" i="1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"Hello"</a:t>
            </a: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, </a:t>
            </a:r>
            <a:r>
              <a:rPr lang="en-GB" sz="2000" b="1" i="1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'My String' </a:t>
            </a: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and </a:t>
            </a:r>
            <a:r>
              <a:rPr lang="en-GB" sz="2000" b="1" i="1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"It's sunny today"</a:t>
            </a: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 are all strings in Python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Later we will cover some general 'string operations'</a:t>
            </a:r>
          </a:p>
          <a:p>
            <a:pPr marL="906123" lvl="1" indent="-342891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377" lvl="1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86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Lists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1CB69A-151B-436C-B9FA-22932371054F}"/>
              </a:ext>
            </a:extLst>
          </p:cNvPr>
          <p:cNvSpPr/>
          <p:nvPr/>
        </p:nvSpPr>
        <p:spPr>
          <a:xfrm>
            <a:off x="1831027" y="1552695"/>
            <a:ext cx="9493149" cy="2496836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114F8-B4D8-4212-B0F2-949109F980BB}"/>
              </a:ext>
            </a:extLst>
          </p:cNvPr>
          <p:cNvSpPr/>
          <p:nvPr/>
        </p:nvSpPr>
        <p:spPr>
          <a:xfrm>
            <a:off x="919342" y="1668915"/>
            <a:ext cx="10353319" cy="224676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 list in Python is a data type that involves the compounding of other data types</a:t>
            </a:r>
            <a:endParaRPr lang="en-GB" sz="2000" b="1" dirty="0"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To create a list we place all the list items (elements) inside a pair of square brackets separated by commas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Lists can contain any number of items, even no items, and can contain data of different types (integer, float, string etc.)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 list can contain elements of mixed data types, they don't need to be of all the same type</a:t>
            </a:r>
            <a:endParaRPr lang="en-GB" sz="2200" dirty="0"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727324-407B-4090-A089-38F12AFCB0F6}"/>
              </a:ext>
            </a:extLst>
          </p:cNvPr>
          <p:cNvSpPr/>
          <p:nvPr/>
        </p:nvSpPr>
        <p:spPr>
          <a:xfrm>
            <a:off x="1495538" y="4684489"/>
            <a:ext cx="8388333" cy="135421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020420" lvl="2" algn="ctr"/>
            <a:r>
              <a:rPr lang="en-GB" sz="2000">
                <a:latin typeface="Tw Cen MT" panose="020B0602020104020603" pitchFamily="34" charset="0"/>
                <a:cs typeface="Calibri"/>
              </a:rPr>
              <a:t>[ ] - an empty list</a:t>
            </a:r>
          </a:p>
          <a:p>
            <a:pPr marL="1020420" lvl="2" algn="ctr"/>
            <a:r>
              <a:rPr lang="en-GB" sz="2000">
                <a:latin typeface="Tw Cen MT" panose="020B0602020104020603" pitchFamily="34" charset="0"/>
                <a:cs typeface="Calibri"/>
              </a:rPr>
              <a:t>[2, 5, 3, 9, 4] - a list containing only integers</a:t>
            </a:r>
          </a:p>
          <a:p>
            <a:pPr marL="1020420" lvl="2" algn="ctr"/>
            <a:r>
              <a:rPr lang="en-GB" sz="2000">
                <a:latin typeface="Tw Cen MT" panose="020B0602020104020603" pitchFamily="34" charset="0"/>
                <a:cs typeface="Calibri"/>
              </a:rPr>
              <a:t>["hello", 4, "hi", 9.7] - a list contained elements of mixed data types</a:t>
            </a: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0BA2C-0CF9-4C87-82A7-6C530FBB185E}"/>
              </a:ext>
            </a:extLst>
          </p:cNvPr>
          <p:cNvSpPr txBox="1"/>
          <p:nvPr/>
        </p:nvSpPr>
        <p:spPr>
          <a:xfrm>
            <a:off x="5271671" y="4183443"/>
            <a:ext cx="191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For example: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80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Tuples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A27DA9-4943-4EA0-A852-83D8C03981A7}"/>
              </a:ext>
            </a:extLst>
          </p:cNvPr>
          <p:cNvSpPr/>
          <p:nvPr/>
        </p:nvSpPr>
        <p:spPr>
          <a:xfrm>
            <a:off x="1727996" y="1156057"/>
            <a:ext cx="9493149" cy="3323179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62F9F3-1094-4827-9227-7A72CB5C5BFA}"/>
              </a:ext>
            </a:extLst>
          </p:cNvPr>
          <p:cNvSpPr/>
          <p:nvPr/>
        </p:nvSpPr>
        <p:spPr>
          <a:xfrm>
            <a:off x="2826119" y="5153742"/>
            <a:ext cx="622827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(3, "Hi", 1) - a tuple of mixed data type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(1, 2, 3) - a tuple containing only integers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B944E9-21B2-4910-BCAB-93DEDD975200}"/>
              </a:ext>
            </a:extLst>
          </p:cNvPr>
          <p:cNvSpPr txBox="1"/>
          <p:nvPr/>
        </p:nvSpPr>
        <p:spPr>
          <a:xfrm>
            <a:off x="5138224" y="4753632"/>
            <a:ext cx="191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Tuple examples: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204BF-A7A0-4211-B75F-A76206D8FA60}"/>
              </a:ext>
            </a:extLst>
          </p:cNvPr>
          <p:cNvSpPr/>
          <p:nvPr/>
        </p:nvSpPr>
        <p:spPr>
          <a:xfrm>
            <a:off x="970858" y="1180095"/>
            <a:ext cx="10353319" cy="31700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 Python tuple is similar to a list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The difference between the two is that tuples are immutable - we can't change the elements of a tuple once it has been assigned, whereas in a list the elements can be changed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 tuple is created by placing elements inside a set of parentheses () separated by commas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As with lists, tuples can contain any number of items and may contain data of different types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Tuples are often 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used to write-protect data and are usually faster than lists as they can’t change dynamically</a:t>
            </a: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400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Set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2C63E6-DD96-4755-B2E5-9427F88A7D15}"/>
              </a:ext>
            </a:extLst>
          </p:cNvPr>
          <p:cNvSpPr/>
          <p:nvPr/>
        </p:nvSpPr>
        <p:spPr>
          <a:xfrm>
            <a:off x="1542022" y="1122181"/>
            <a:ext cx="10003481" cy="2845395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1850D-1D6F-49A5-9672-9FE837549A88}"/>
              </a:ext>
            </a:extLst>
          </p:cNvPr>
          <p:cNvSpPr/>
          <p:nvPr/>
        </p:nvSpPr>
        <p:spPr>
          <a:xfrm>
            <a:off x="970858" y="1210265"/>
            <a:ext cx="10353319" cy="255454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A set in Python is an unordered collection of items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Each element is unique (no duplicates are allowed), and it is immutable (elements can't be changed)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Sets are created by placing elements inside a set of curly braces, </a:t>
            </a:r>
            <a:r>
              <a:rPr lang="en-GB" sz="2000" b="1">
                <a:latin typeface="Tw Cen MT" panose="020B0602020104020603" pitchFamily="34" charset="0"/>
                <a:cs typeface="Calibri"/>
              </a:rPr>
              <a:t>{}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, or the built-in </a:t>
            </a:r>
            <a:r>
              <a:rPr lang="en-GB" sz="2000" b="1" i="1">
                <a:latin typeface="Tw Cen MT" panose="020B0602020104020603" pitchFamily="34" charset="0"/>
                <a:cs typeface="Calibri"/>
              </a:rPr>
              <a:t>set()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 function, with elements separated by a comma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Sets can be used to perform mathematical set operations such as union, intersection etc.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Sets can have any number of items, and may contain data of different types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However sets can't contain mutable elements, such as lists</a:t>
            </a:r>
            <a:endParaRPr lang="en-GB" sz="220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14EE1-8007-43EA-BC80-959AA02CFBA7}"/>
              </a:ext>
            </a:extLst>
          </p:cNvPr>
          <p:cNvSpPr txBox="1"/>
          <p:nvPr/>
        </p:nvSpPr>
        <p:spPr>
          <a:xfrm>
            <a:off x="5138224" y="4130440"/>
            <a:ext cx="191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Set examples: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CB7F7A-91CE-4133-AD56-351B50C7F651}"/>
              </a:ext>
            </a:extLst>
          </p:cNvPr>
          <p:cNvSpPr/>
          <p:nvPr/>
        </p:nvSpPr>
        <p:spPr>
          <a:xfrm>
            <a:off x="4212747" y="468448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{3, 4, 5, 6}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set({3, 4, 5, 6})</a:t>
            </a:r>
          </a:p>
        </p:txBody>
      </p:sp>
    </p:spTree>
    <p:extLst>
      <p:ext uri="{BB962C8B-B14F-4D97-AF65-F5344CB8AC3E}">
        <p14:creationId xmlns:p14="http://schemas.microsoft.com/office/powerpoint/2010/main" val="4288893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Dictionary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8D1487-5C91-4AEB-93F5-81C97AC9432D}"/>
              </a:ext>
            </a:extLst>
          </p:cNvPr>
          <p:cNvSpPr/>
          <p:nvPr/>
        </p:nvSpPr>
        <p:spPr>
          <a:xfrm>
            <a:off x="1456792" y="1122183"/>
            <a:ext cx="9493149" cy="2417319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CD2D5F-32E6-4AA8-A8EC-B1E0E0A03886}"/>
              </a:ext>
            </a:extLst>
          </p:cNvPr>
          <p:cNvSpPr/>
          <p:nvPr/>
        </p:nvSpPr>
        <p:spPr>
          <a:xfrm>
            <a:off x="919342" y="1379510"/>
            <a:ext cx="10353319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A Python dictionary is an unordered collection of items, where each element is a key: value pair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Dictionaries are used to retrieve values when the key is known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Dictionaries are created by placing items inside a pair of curly braces, </a:t>
            </a:r>
            <a:r>
              <a:rPr lang="en-GB" sz="2000" b="1">
                <a:latin typeface="Tw Cen MT" panose="020B0602020104020603" pitchFamily="34" charset="0"/>
                <a:cs typeface="Calibri"/>
              </a:rPr>
              <a:t>{}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, with each item a key value pair of the form, 'key: value'. Each item is separated by a comma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Dictionaries can also be created using the built in </a:t>
            </a:r>
            <a:r>
              <a:rPr lang="en-GB" sz="2000" b="1" i="1" err="1">
                <a:latin typeface="Tw Cen MT" panose="020B0602020104020603" pitchFamily="34" charset="0"/>
                <a:cs typeface="Calibri"/>
              </a:rPr>
              <a:t>dict</a:t>
            </a:r>
            <a:r>
              <a:rPr lang="en-GB" sz="2000" b="1" i="1">
                <a:latin typeface="Tw Cen MT" panose="020B0602020104020603" pitchFamily="34" charset="0"/>
                <a:cs typeface="Calibri"/>
              </a:rPr>
              <a:t>()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 function</a:t>
            </a:r>
            <a:endParaRPr lang="en-GB" sz="220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5035A-4956-49F8-9C65-2DDAA23B82E0}"/>
              </a:ext>
            </a:extLst>
          </p:cNvPr>
          <p:cNvSpPr txBox="1"/>
          <p:nvPr/>
        </p:nvSpPr>
        <p:spPr>
          <a:xfrm>
            <a:off x="4081671" y="3981956"/>
            <a:ext cx="281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Dictionary  examples: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826FF-D5C3-4CFA-A3DF-F847F4363300}"/>
              </a:ext>
            </a:extLst>
          </p:cNvPr>
          <p:cNvSpPr/>
          <p:nvPr/>
        </p:nvSpPr>
        <p:spPr>
          <a:xfrm>
            <a:off x="1961328" y="4581532"/>
            <a:ext cx="77426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{1: 'apple', 2: 'banana', 3: 'orange'} - a dictionary with integer keys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{'a': 'apple', 'b': 'banana'} - a dictionary with string keys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{1: 'apple', 'b': 'banana'} - a dictionary with mixed key types</a:t>
            </a:r>
          </a:p>
        </p:txBody>
      </p:sp>
    </p:spTree>
    <p:extLst>
      <p:ext uri="{BB962C8B-B14F-4D97-AF65-F5344CB8AC3E}">
        <p14:creationId xmlns:p14="http://schemas.microsoft.com/office/powerpoint/2010/main" val="3197418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Variables, Naming Conventions &amp; Print 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8308685" y="2928353"/>
            <a:ext cx="3381631" cy="1427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Naming conventions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Print Function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FF28A3-CA76-48FB-8A2F-63EDD866FCE9}"/>
              </a:ext>
            </a:extLst>
          </p:cNvPr>
          <p:cNvSpPr/>
          <p:nvPr/>
        </p:nvSpPr>
        <p:spPr>
          <a:xfrm>
            <a:off x="8308685" y="3138441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1CC318-8096-43B7-8069-4E82AF40DC32}"/>
              </a:ext>
            </a:extLst>
          </p:cNvPr>
          <p:cNvSpPr/>
          <p:nvPr/>
        </p:nvSpPr>
        <p:spPr>
          <a:xfrm>
            <a:off x="8327858" y="4020888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A93CCE-E776-46AB-BA0D-46DB5ED313E8}"/>
              </a:ext>
            </a:extLst>
          </p:cNvPr>
          <p:cNvSpPr/>
          <p:nvPr/>
        </p:nvSpPr>
        <p:spPr>
          <a:xfrm>
            <a:off x="8327858" y="3576600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90FA9-A482-4B30-84D6-719FFBBDB0F1}"/>
              </a:ext>
            </a:extLst>
          </p:cNvPr>
          <p:cNvSpPr txBox="1"/>
          <p:nvPr/>
        </p:nvSpPr>
        <p:spPr>
          <a:xfrm>
            <a:off x="3320510" y="3274739"/>
            <a:ext cx="4522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Variables, Naming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Conventions &amp; Print Function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F42FB01F-A9FD-4ECC-9927-F82422546CBB}"/>
              </a:ext>
            </a:extLst>
          </p:cNvPr>
          <p:cNvSpPr/>
          <p:nvPr/>
        </p:nvSpPr>
        <p:spPr>
          <a:xfrm>
            <a:off x="3532442" y="3007647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393FBF2D-0B0E-4134-8790-78B6F0862529}"/>
              </a:ext>
            </a:extLst>
          </p:cNvPr>
          <p:cNvSpPr/>
          <p:nvPr/>
        </p:nvSpPr>
        <p:spPr>
          <a:xfrm>
            <a:off x="7677543" y="3007647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394A00-0835-4E38-BBA3-14D4808A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3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1272208" y="5161156"/>
            <a:ext cx="10321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Everything you need to start your own programming adventure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692" y="4709332"/>
            <a:ext cx="1926920" cy="451824"/>
            <a:chOff x="4679586" y="878988"/>
            <a:chExt cx="812436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80"/>
                </a:highlight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2793742" y="3789049"/>
            <a:ext cx="727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862AB6-114D-4C6A-B849-5A11B3650265}"/>
              </a:ext>
            </a:extLst>
          </p:cNvPr>
          <p:cNvSpPr/>
          <p:nvPr/>
        </p:nvSpPr>
        <p:spPr>
          <a:xfrm>
            <a:off x="-9312133" y="10975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ABDB0-91A9-D14E-B880-4029AA2C5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57" y="194809"/>
            <a:ext cx="1938245" cy="10757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19E625-08B7-2040-AE55-FED356214199}"/>
              </a:ext>
            </a:extLst>
          </p:cNvPr>
          <p:cNvSpPr txBox="1"/>
          <p:nvPr/>
        </p:nvSpPr>
        <p:spPr>
          <a:xfrm>
            <a:off x="2655213" y="1790773"/>
            <a:ext cx="7278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00B0F0"/>
                </a:solidFill>
                <a:latin typeface="Tw Cen MT" panose="020B0602020104020603" pitchFamily="34" charset="0"/>
              </a:rPr>
              <a:t>To get the slides, please use this URL:</a:t>
            </a:r>
          </a:p>
          <a:p>
            <a:pPr algn="ctr"/>
            <a:endParaRPr lang="en-GB" sz="3200" dirty="0">
              <a:solidFill>
                <a:srgbClr val="00B0F0"/>
              </a:solidFill>
              <a:latin typeface="Tw Cen MT" panose="020B0602020104020603" pitchFamily="34" charset="0"/>
            </a:endParaRPr>
          </a:p>
          <a:p>
            <a:pPr algn="ctr"/>
            <a:endParaRPr lang="en-GB" sz="3200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5DAF4D-A7DC-48D2-ADBE-7D29164DDE3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0" name="Freeform: Shape 46">
            <a:extLst>
              <a:ext uri="{FF2B5EF4-FFF2-40B4-BE49-F238E27FC236}">
                <a16:creationId xmlns:a16="http://schemas.microsoft.com/office/drawing/2014/main" id="{9144C4CB-CCB6-47E8-BD8C-B07DC39C1847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D702CB-EF2F-40EF-B3F6-27A3316445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34F2FB-1899-4686-B200-E38347F5B331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/>
                <a:cs typeface="Arial"/>
              </a:rPr>
              <a:t>WELCOME</a:t>
            </a:r>
            <a:endParaRPr lang="en-US" sz="3200" b="1" dirty="0">
              <a:solidFill>
                <a:srgbClr val="F0EEF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4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C559B6-6B94-40C0-A94D-712F63A6A386}"/>
              </a:ext>
            </a:extLst>
          </p:cNvPr>
          <p:cNvSpPr/>
          <p:nvPr/>
        </p:nvSpPr>
        <p:spPr>
          <a:xfrm>
            <a:off x="1060422" y="1341148"/>
            <a:ext cx="10112699" cy="3438367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88B576-A789-4545-9D99-91EEF1A10214}"/>
              </a:ext>
            </a:extLst>
          </p:cNvPr>
          <p:cNvSpPr/>
          <p:nvPr/>
        </p:nvSpPr>
        <p:spPr>
          <a:xfrm>
            <a:off x="799052" y="1455529"/>
            <a:ext cx="10353319" cy="31700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Variables are used in Python as containers for storing data values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Python has no command for declaring a variable, a variable is created the moment a value is first assigned to it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We are not required to set the data type of a variable, and the data type can change as the variable changes (e.g. from integer to float)</a:t>
            </a:r>
          </a:p>
          <a:p>
            <a:pPr marL="563231" lvl="1"/>
            <a:r>
              <a:rPr lang="en-GB" sz="2000" b="1" dirty="0">
                <a:latin typeface="Tw Cen MT" panose="020B0602020104020603" pitchFamily="34" charset="0"/>
                <a:cs typeface="Calibri"/>
              </a:rPr>
              <a:t>Variable Rules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Variables must start with a letter or with the underscore character, a variable name can't start with a number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Variable names can only contain alpha-numeric characters and underscores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Variable names are case-sensitive, </a:t>
            </a:r>
            <a:r>
              <a:rPr lang="en-GB" sz="2000" b="1" dirty="0">
                <a:latin typeface="Tw Cen MT" panose="020B0602020104020603" pitchFamily="34" charset="0"/>
                <a:cs typeface="Calibri"/>
              </a:rPr>
              <a:t>x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and </a:t>
            </a:r>
            <a:r>
              <a:rPr lang="en-GB" sz="2000" b="1" dirty="0">
                <a:latin typeface="Tw Cen MT" panose="020B0602020104020603" pitchFamily="34" charset="0"/>
                <a:cs typeface="Calibri"/>
              </a:rPr>
              <a:t>X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are different variables</a:t>
            </a:r>
            <a:endParaRPr lang="en-GB" sz="2200" dirty="0"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A8E375-7920-4621-A236-3E513A45D296}"/>
              </a:ext>
            </a:extLst>
          </p:cNvPr>
          <p:cNvSpPr/>
          <p:nvPr/>
        </p:nvSpPr>
        <p:spPr>
          <a:xfrm>
            <a:off x="4595083" y="5479601"/>
            <a:ext cx="3846552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189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X = 7</a:t>
            </a:r>
            <a:endParaRPr lang="en-GB" sz="2000" b="1" dirty="0">
              <a:latin typeface="Tw Cen MT" panose="020B0602020104020603" pitchFamily="34" charset="0"/>
              <a:cs typeface="Calibri"/>
            </a:endParaRPr>
          </a:p>
          <a:p>
            <a:pPr marL="457189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Name = "Bob"</a:t>
            </a:r>
          </a:p>
          <a:p>
            <a:pPr marL="457189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_weather = 'It is sunny today'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46DE8-5BC3-4BA8-8D89-F0235B06BFF4}"/>
              </a:ext>
            </a:extLst>
          </p:cNvPr>
          <p:cNvSpPr txBox="1"/>
          <p:nvPr/>
        </p:nvSpPr>
        <p:spPr>
          <a:xfrm>
            <a:off x="4412973" y="4987800"/>
            <a:ext cx="262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Variable Examples: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E75D1-478C-4FC6-B65D-5397E2262D92}"/>
              </a:ext>
            </a:extLst>
          </p:cNvPr>
          <p:cNvSpPr txBox="1"/>
          <p:nvPr/>
        </p:nvSpPr>
        <p:spPr>
          <a:xfrm>
            <a:off x="3679052" y="592095"/>
            <a:ext cx="448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37267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Naming conventions</a:t>
            </a:r>
          </a:p>
        </p:txBody>
      </p:sp>
      <p:sp>
        <p:nvSpPr>
          <p:cNvPr id="12" name="Rounded Rectangle 38">
            <a:extLst>
              <a:ext uri="{FF2B5EF4-FFF2-40B4-BE49-F238E27FC236}">
                <a16:creationId xmlns:a16="http://schemas.microsoft.com/office/drawing/2014/main" id="{DF21CA50-CFAA-4BB2-91D3-59FECD551B25}"/>
              </a:ext>
            </a:extLst>
          </p:cNvPr>
          <p:cNvSpPr/>
          <p:nvPr/>
        </p:nvSpPr>
        <p:spPr>
          <a:xfrm>
            <a:off x="1173495" y="1252270"/>
            <a:ext cx="10112699" cy="114901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89069-EBC4-411D-B7F2-96F98F203FD6}"/>
              </a:ext>
            </a:extLst>
          </p:cNvPr>
          <p:cNvSpPr/>
          <p:nvPr/>
        </p:nvSpPr>
        <p:spPr>
          <a:xfrm>
            <a:off x="970856" y="1253014"/>
            <a:ext cx="10353319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/>
            <a:r>
              <a:rPr lang="en-GB" sz="2000" b="1" dirty="0">
                <a:latin typeface="Tw Cen MT" panose="020B0602020104020603" pitchFamily="34" charset="0"/>
                <a:cs typeface="Calibri"/>
              </a:rPr>
              <a:t>General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Don't use names that are too general or too wordy, maintain a fine balance between the two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D04D0E-08EF-49EC-8397-C0B63B2A91D1}"/>
              </a:ext>
            </a:extLst>
          </p:cNvPr>
          <p:cNvGrpSpPr/>
          <p:nvPr/>
        </p:nvGrpSpPr>
        <p:grpSpPr>
          <a:xfrm>
            <a:off x="3640213" y="2672542"/>
            <a:ext cx="5384125" cy="4023892"/>
            <a:chOff x="2220635" y="1243616"/>
            <a:chExt cx="4942363" cy="371689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3736294A-CC84-4057-9177-6498F122B643}"/>
                </a:ext>
              </a:extLst>
            </p:cNvPr>
            <p:cNvSpPr/>
            <p:nvPr/>
          </p:nvSpPr>
          <p:spPr>
            <a:xfrm>
              <a:off x="4583247" y="3061008"/>
              <a:ext cx="2579751" cy="129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324" extrusionOk="0">
                  <a:moveTo>
                    <a:pt x="13070" y="4601"/>
                  </a:moveTo>
                  <a:cubicBezTo>
                    <a:pt x="13370" y="3778"/>
                    <a:pt x="13696" y="2981"/>
                    <a:pt x="14084" y="2284"/>
                  </a:cubicBezTo>
                  <a:cubicBezTo>
                    <a:pt x="14960" y="739"/>
                    <a:pt x="16100" y="-133"/>
                    <a:pt x="17277" y="16"/>
                  </a:cubicBezTo>
                  <a:cubicBezTo>
                    <a:pt x="19456" y="315"/>
                    <a:pt x="21209" y="3853"/>
                    <a:pt x="21321" y="8188"/>
                  </a:cubicBezTo>
                  <a:cubicBezTo>
                    <a:pt x="21384" y="10331"/>
                    <a:pt x="21046" y="12324"/>
                    <a:pt x="20445" y="13918"/>
                  </a:cubicBezTo>
                  <a:cubicBezTo>
                    <a:pt x="20057" y="14940"/>
                    <a:pt x="19706" y="15886"/>
                    <a:pt x="19205" y="16733"/>
                  </a:cubicBezTo>
                  <a:cubicBezTo>
                    <a:pt x="17865" y="18951"/>
                    <a:pt x="16175" y="20196"/>
                    <a:pt x="14472" y="20794"/>
                  </a:cubicBezTo>
                  <a:cubicBezTo>
                    <a:pt x="12706" y="21417"/>
                    <a:pt x="10903" y="21467"/>
                    <a:pt x="9125" y="21068"/>
                  </a:cubicBezTo>
                  <a:cubicBezTo>
                    <a:pt x="7447" y="20695"/>
                    <a:pt x="5707" y="20072"/>
                    <a:pt x="4179" y="18652"/>
                  </a:cubicBezTo>
                  <a:cubicBezTo>
                    <a:pt x="2376" y="16958"/>
                    <a:pt x="911" y="14142"/>
                    <a:pt x="59" y="10555"/>
                  </a:cubicBezTo>
                  <a:cubicBezTo>
                    <a:pt x="-216" y="9409"/>
                    <a:pt x="523" y="8387"/>
                    <a:pt x="974" y="9284"/>
                  </a:cubicBezTo>
                  <a:cubicBezTo>
                    <a:pt x="1161" y="9683"/>
                    <a:pt x="1387" y="10057"/>
                    <a:pt x="1612" y="10405"/>
                  </a:cubicBezTo>
                  <a:cubicBezTo>
                    <a:pt x="2677" y="12000"/>
                    <a:pt x="3991" y="12822"/>
                    <a:pt x="5319" y="12772"/>
                  </a:cubicBezTo>
                  <a:cubicBezTo>
                    <a:pt x="6658" y="12722"/>
                    <a:pt x="7936" y="11875"/>
                    <a:pt x="9150" y="10854"/>
                  </a:cubicBezTo>
                  <a:cubicBezTo>
                    <a:pt x="10039" y="10106"/>
                    <a:pt x="10916" y="9160"/>
                    <a:pt x="11655" y="7914"/>
                  </a:cubicBezTo>
                  <a:cubicBezTo>
                    <a:pt x="12231" y="6942"/>
                    <a:pt x="12644" y="5747"/>
                    <a:pt x="13070" y="4601"/>
                  </a:cubicBezTo>
                  <a:close/>
                </a:path>
              </a:pathLst>
            </a:custGeom>
            <a:solidFill>
              <a:srgbClr val="001E5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1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42CCB58-9561-4964-BDE5-0A61E76787DD}"/>
                </a:ext>
              </a:extLst>
            </p:cNvPr>
            <p:cNvSpPr/>
            <p:nvPr/>
          </p:nvSpPr>
          <p:spPr>
            <a:xfrm>
              <a:off x="2220635" y="3333616"/>
              <a:ext cx="2222939" cy="162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18637" extrusionOk="0">
                  <a:moveTo>
                    <a:pt x="20803" y="2427"/>
                  </a:moveTo>
                  <a:cubicBezTo>
                    <a:pt x="21531" y="2306"/>
                    <a:pt x="21560" y="1057"/>
                    <a:pt x="20832" y="883"/>
                  </a:cubicBezTo>
                  <a:cubicBezTo>
                    <a:pt x="4094" y="-2795"/>
                    <a:pt x="935" y="6209"/>
                    <a:pt x="935" y="6209"/>
                  </a:cubicBezTo>
                  <a:lnTo>
                    <a:pt x="935" y="6209"/>
                  </a:lnTo>
                  <a:cubicBezTo>
                    <a:pt x="295" y="7511"/>
                    <a:pt x="-40" y="9055"/>
                    <a:pt x="4" y="10685"/>
                  </a:cubicBezTo>
                  <a:cubicBezTo>
                    <a:pt x="149" y="14988"/>
                    <a:pt x="3089" y="18475"/>
                    <a:pt x="6699" y="18632"/>
                  </a:cubicBezTo>
                  <a:cubicBezTo>
                    <a:pt x="10658" y="18805"/>
                    <a:pt x="13918" y="15023"/>
                    <a:pt x="13918" y="10356"/>
                  </a:cubicBezTo>
                  <a:cubicBezTo>
                    <a:pt x="13918" y="10338"/>
                    <a:pt x="13918" y="10321"/>
                    <a:pt x="13918" y="10304"/>
                  </a:cubicBezTo>
                  <a:cubicBezTo>
                    <a:pt x="13904" y="6695"/>
                    <a:pt x="15971" y="3538"/>
                    <a:pt x="18940" y="2809"/>
                  </a:cubicBezTo>
                  <a:cubicBezTo>
                    <a:pt x="19580" y="2653"/>
                    <a:pt x="20206" y="2531"/>
                    <a:pt x="20803" y="2427"/>
                  </a:cubicBezTo>
                  <a:close/>
                </a:path>
              </a:pathLst>
            </a:custGeom>
            <a:solidFill>
              <a:srgbClr val="3FF43D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1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B815B37F-BB8B-428A-8237-E53D9C0E776A}"/>
                </a:ext>
              </a:extLst>
            </p:cNvPr>
            <p:cNvSpPr/>
            <p:nvPr/>
          </p:nvSpPr>
          <p:spPr>
            <a:xfrm>
              <a:off x="2341793" y="1243616"/>
              <a:ext cx="2269337" cy="216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393" extrusionOk="0">
                  <a:moveTo>
                    <a:pt x="8054" y="39"/>
                  </a:moveTo>
                  <a:cubicBezTo>
                    <a:pt x="7656" y="-6"/>
                    <a:pt x="7244" y="-6"/>
                    <a:pt x="6831" y="9"/>
                  </a:cubicBezTo>
                  <a:cubicBezTo>
                    <a:pt x="3219" y="248"/>
                    <a:pt x="276" y="3302"/>
                    <a:pt x="20" y="7104"/>
                  </a:cubicBezTo>
                  <a:cubicBezTo>
                    <a:pt x="-293" y="11625"/>
                    <a:pt x="3091" y="15397"/>
                    <a:pt x="7315" y="15397"/>
                  </a:cubicBezTo>
                  <a:cubicBezTo>
                    <a:pt x="7869" y="15397"/>
                    <a:pt x="8410" y="15337"/>
                    <a:pt x="8936" y="15202"/>
                  </a:cubicBezTo>
                  <a:cubicBezTo>
                    <a:pt x="13557" y="14095"/>
                    <a:pt x="18264" y="16774"/>
                    <a:pt x="20354" y="21100"/>
                  </a:cubicBezTo>
                  <a:cubicBezTo>
                    <a:pt x="20596" y="21594"/>
                    <a:pt x="21307" y="21429"/>
                    <a:pt x="21307" y="20861"/>
                  </a:cubicBezTo>
                  <a:cubicBezTo>
                    <a:pt x="21264" y="14454"/>
                    <a:pt x="19785" y="937"/>
                    <a:pt x="8054" y="39"/>
                  </a:cubicBezTo>
                  <a:close/>
                </a:path>
              </a:pathLst>
            </a:custGeom>
            <a:solidFill>
              <a:srgbClr val="001E5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1"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C5D480FF-5586-4455-B0CB-F9464A3982F9}"/>
                </a:ext>
              </a:extLst>
            </p:cNvPr>
            <p:cNvSpPr/>
            <p:nvPr/>
          </p:nvSpPr>
          <p:spPr>
            <a:xfrm>
              <a:off x="6218899" y="3167022"/>
              <a:ext cx="836001" cy="836001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21431" tIns="21431" rIns="21431" bIns="21431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endParaRPr sz="1688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894F4DB0-37D3-4C61-AD9B-A221DAE48F01}"/>
                </a:ext>
              </a:extLst>
            </p:cNvPr>
            <p:cNvSpPr/>
            <p:nvPr/>
          </p:nvSpPr>
          <p:spPr>
            <a:xfrm>
              <a:off x="2356940" y="3651660"/>
              <a:ext cx="1166161" cy="1166161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21431" tIns="21431" rIns="21431" bIns="21431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endParaRPr sz="1688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94E794AD-4002-421D-B691-379621810E22}"/>
                </a:ext>
              </a:extLst>
            </p:cNvPr>
            <p:cNvSpPr/>
            <p:nvPr/>
          </p:nvSpPr>
          <p:spPr>
            <a:xfrm>
              <a:off x="2538679" y="1440499"/>
              <a:ext cx="1166161" cy="1166161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21431" tIns="21431" rIns="21431" bIns="21431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endParaRPr sz="1688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3" name="Circle">
            <a:extLst>
              <a:ext uri="{FF2B5EF4-FFF2-40B4-BE49-F238E27FC236}">
                <a16:creationId xmlns:a16="http://schemas.microsoft.com/office/drawing/2014/main" id="{8C487A16-ADAF-41C5-AEEB-EA8B3CA554B1}"/>
              </a:ext>
            </a:extLst>
          </p:cNvPr>
          <p:cNvSpPr/>
          <p:nvPr/>
        </p:nvSpPr>
        <p:spPr>
          <a:xfrm>
            <a:off x="5779896" y="4563264"/>
            <a:ext cx="910725" cy="905051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21431" tIns="21431" rIns="21431" bIns="21431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3429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6858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10287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1371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0" marR="0" indent="17145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0" marR="0" indent="20574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0" marR="0" indent="24003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0" marR="0" indent="2743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endParaRPr sz="168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4" name="Graphic 23" descr="Lightbulb">
            <a:extLst>
              <a:ext uri="{FF2B5EF4-FFF2-40B4-BE49-F238E27FC236}">
                <a16:creationId xmlns:a16="http://schemas.microsoft.com/office/drawing/2014/main" id="{145C272E-F26B-45BC-B11D-D69B5DBA8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9584" y="4639408"/>
            <a:ext cx="823048" cy="823048"/>
          </a:xfrm>
          <a:prstGeom prst="rect">
            <a:avLst/>
          </a:prstGeom>
        </p:spPr>
      </p:pic>
      <p:pic>
        <p:nvPicPr>
          <p:cNvPr id="25" name="Graphic 24" descr="Lightbulb">
            <a:extLst>
              <a:ext uri="{FF2B5EF4-FFF2-40B4-BE49-F238E27FC236}">
                <a16:creationId xmlns:a16="http://schemas.microsoft.com/office/drawing/2014/main" id="{91DC9D3D-A8EA-4C6B-AA94-891B59357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1104" y="4644620"/>
            <a:ext cx="823048" cy="8230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912440-3AE6-4A30-8C78-23F315EC1106}"/>
              </a:ext>
            </a:extLst>
          </p:cNvPr>
          <p:cNvSpPr/>
          <p:nvPr/>
        </p:nvSpPr>
        <p:spPr>
          <a:xfrm>
            <a:off x="4354020" y="305526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290DE0-2868-453D-8C34-54797D96607E}"/>
              </a:ext>
            </a:extLst>
          </p:cNvPr>
          <p:cNvSpPr/>
          <p:nvPr/>
        </p:nvSpPr>
        <p:spPr>
          <a:xfrm>
            <a:off x="4132595" y="541883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398192-0C93-4D71-AEA7-7A38348E4762}"/>
              </a:ext>
            </a:extLst>
          </p:cNvPr>
          <p:cNvSpPr/>
          <p:nvPr/>
        </p:nvSpPr>
        <p:spPr>
          <a:xfrm>
            <a:off x="8204608" y="475481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F7DD38-76EA-4D92-8035-E8AB82862ADE}"/>
              </a:ext>
            </a:extLst>
          </p:cNvPr>
          <p:cNvSpPr/>
          <p:nvPr/>
        </p:nvSpPr>
        <p:spPr>
          <a:xfrm>
            <a:off x="6110772" y="2958764"/>
            <a:ext cx="3591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043"/>
            <a:r>
              <a:rPr lang="en-GB" sz="2000" b="1">
                <a:latin typeface="Tw Cen MT" panose="020B0602020104020603" pitchFamily="34" charset="0"/>
                <a:cs typeface="Calibri"/>
              </a:rPr>
              <a:t>Bad variable names: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 </a:t>
            </a:r>
            <a:r>
              <a:rPr lang="en-GB" sz="2000" err="1">
                <a:latin typeface="Tw Cen MT" panose="020B0602020104020603" pitchFamily="34" charset="0"/>
                <a:cs typeface="Calibri"/>
              </a:rPr>
              <a:t>user_list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, </a:t>
            </a:r>
            <a:r>
              <a:rPr lang="en-GB" sz="2000" err="1">
                <a:latin typeface="Tw Cen MT" panose="020B0602020104020603" pitchFamily="34" charset="0"/>
                <a:ea typeface="+mn-lt"/>
                <a:cs typeface="+mn-lt"/>
              </a:rPr>
              <a:t>moveInts</a:t>
            </a:r>
            <a:r>
              <a:rPr lang="en-GB" sz="200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err="1">
                <a:latin typeface="Tw Cen MT" panose="020B0602020104020603" pitchFamily="34" charset="0"/>
                <a:ea typeface="+mn-lt"/>
                <a:cs typeface="+mn-lt"/>
              </a:rPr>
              <a:t>swapNums</a:t>
            </a:r>
            <a:r>
              <a:rPr lang="en-GB" sz="200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err="1">
                <a:latin typeface="Tw Cen MT" panose="020B0602020104020603" pitchFamily="34" charset="0"/>
                <a:ea typeface="+mn-lt"/>
                <a:cs typeface="+mn-lt"/>
              </a:rPr>
              <a:t>dict_to_store_defns_of_a_word</a:t>
            </a:r>
            <a:endParaRPr lang="en-GB" sz="2000"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16DE8A-833D-4060-8EC8-26AFC8E5451E}"/>
              </a:ext>
            </a:extLst>
          </p:cNvPr>
          <p:cNvSpPr/>
          <p:nvPr/>
        </p:nvSpPr>
        <p:spPr>
          <a:xfrm>
            <a:off x="210693" y="5381690"/>
            <a:ext cx="32575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043" algn="r"/>
            <a:r>
              <a:rPr lang="en-GB" sz="2000" b="1" dirty="0">
                <a:latin typeface="Tw Cen MT" panose="020B0602020104020603" pitchFamily="34" charset="0"/>
                <a:cs typeface="Calibri"/>
              </a:rPr>
              <a:t>Good variable names: </a:t>
            </a:r>
          </a:p>
          <a:p>
            <a:pPr marL="106043" algn="r"/>
            <a:r>
              <a:rPr lang="en-GB" sz="2000" dirty="0" err="1">
                <a:latin typeface="Tw Cen MT" panose="020B0602020104020603" pitchFamily="34" charset="0"/>
                <a:ea typeface="+mn-lt"/>
                <a:cs typeface="+mn-lt"/>
              </a:rPr>
              <a:t>user_info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dirty="0" err="1">
                <a:latin typeface="Tw Cen MT" panose="020B0602020104020603" pitchFamily="34" charset="0"/>
                <a:ea typeface="+mn-lt"/>
                <a:cs typeface="+mn-lt"/>
              </a:rPr>
              <a:t>move_integers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dirty="0" err="1">
                <a:latin typeface="Tw Cen MT" panose="020B0602020104020603" pitchFamily="34" charset="0"/>
                <a:ea typeface="+mn-lt"/>
                <a:cs typeface="+mn-lt"/>
              </a:rPr>
              <a:t>swap_numbers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dirty="0" err="1">
                <a:latin typeface="Tw Cen MT" panose="020B0602020104020603" pitchFamily="34" charset="0"/>
                <a:ea typeface="+mn-lt"/>
                <a:cs typeface="+mn-lt"/>
              </a:rPr>
              <a:t>word_definitions</a:t>
            </a:r>
            <a:endParaRPr lang="en-GB" sz="2000" dirty="0"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C08A53-D7CC-4708-A6B3-87F0955A3726}"/>
              </a:ext>
            </a:extLst>
          </p:cNvPr>
          <p:cNvSpPr/>
          <p:nvPr/>
        </p:nvSpPr>
        <p:spPr>
          <a:xfrm>
            <a:off x="9048882" y="5279480"/>
            <a:ext cx="25613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043"/>
            <a:r>
              <a:rPr lang="en-GB" sz="2000" b="1" dirty="0">
                <a:latin typeface="Tw Cen MT" panose="020B0602020104020603" pitchFamily="34" charset="0"/>
                <a:cs typeface="Calibri"/>
              </a:rPr>
              <a:t>Things to note: </a:t>
            </a:r>
          </a:p>
          <a:p>
            <a:pPr marL="106043"/>
            <a:r>
              <a:rPr lang="en-GB" sz="2000" dirty="0">
                <a:latin typeface="Tw Cen MT" panose="020B0602020104020603" pitchFamily="34" charset="0"/>
                <a:cs typeface="Calibri"/>
              </a:rPr>
              <a:t>d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on’t be naive and name things like “X,” “Y” or “Z”</a:t>
            </a:r>
          </a:p>
        </p:txBody>
      </p:sp>
    </p:spTree>
    <p:extLst>
      <p:ext uri="{BB962C8B-B14F-4D97-AF65-F5344CB8AC3E}">
        <p14:creationId xmlns:p14="http://schemas.microsoft.com/office/powerpoint/2010/main" val="154683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Print Function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6EFCDD-2688-449C-A625-FAE9A5CC7D21}"/>
              </a:ext>
            </a:extLst>
          </p:cNvPr>
          <p:cNvSpPr/>
          <p:nvPr/>
        </p:nvSpPr>
        <p:spPr>
          <a:xfrm>
            <a:off x="1482217" y="1288377"/>
            <a:ext cx="10112699" cy="242222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6F49B-E539-4B0C-ADD4-BD4014D2A405}"/>
              </a:ext>
            </a:extLst>
          </p:cNvPr>
          <p:cNvSpPr/>
          <p:nvPr/>
        </p:nvSpPr>
        <p:spPr>
          <a:xfrm>
            <a:off x="919342" y="1668915"/>
            <a:ext cx="10353319" cy="16312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The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 print()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function is one of the most important and commonly used functions in Python</a:t>
            </a:r>
            <a:endParaRPr lang="en-GB" sz="2000" b="1" dirty="0"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It is a built-in function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If we have a variable, </a:t>
            </a:r>
            <a:r>
              <a:rPr lang="en-GB" sz="2000" b="1" dirty="0">
                <a:latin typeface="Tw Cen MT" panose="020B0602020104020603" pitchFamily="34" charset="0"/>
                <a:cs typeface="Calibri"/>
              </a:rPr>
              <a:t>x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, to print out its value we simply call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print(x)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We can also use the print function directly with data, e.g. print("Hello") will return the string</a:t>
            </a: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202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Operations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0616ED-5DD8-43CD-9227-B0781AD22CB8}"/>
              </a:ext>
            </a:extLst>
          </p:cNvPr>
          <p:cNvSpPr/>
          <p:nvPr/>
        </p:nvSpPr>
        <p:spPr>
          <a:xfrm>
            <a:off x="6641504" y="3154995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F20DA-C2AE-4D26-B13F-FC4FF04225BF}"/>
              </a:ext>
            </a:extLst>
          </p:cNvPr>
          <p:cNvSpPr/>
          <p:nvPr/>
        </p:nvSpPr>
        <p:spPr>
          <a:xfrm>
            <a:off x="6660677" y="4037442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4AFF01-65AF-4278-A383-2537EB6063D1}"/>
              </a:ext>
            </a:extLst>
          </p:cNvPr>
          <p:cNvSpPr/>
          <p:nvPr/>
        </p:nvSpPr>
        <p:spPr>
          <a:xfrm>
            <a:off x="6660677" y="3593154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5462658" y="2979445"/>
            <a:ext cx="6791602" cy="188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Operations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Built-In string functions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slicing</a:t>
            </a: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EF23F7-6324-48E8-B267-AE82DA1324C5}"/>
              </a:ext>
            </a:extLst>
          </p:cNvPr>
          <p:cNvSpPr txBox="1"/>
          <p:nvPr/>
        </p:nvSpPr>
        <p:spPr>
          <a:xfrm>
            <a:off x="2574106" y="3267948"/>
            <a:ext cx="4522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Operations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7C009793-BD6E-4A94-AD39-3C2EECB32E04}"/>
              </a:ext>
            </a:extLst>
          </p:cNvPr>
          <p:cNvSpPr/>
          <p:nvPr/>
        </p:nvSpPr>
        <p:spPr>
          <a:xfrm>
            <a:off x="3523144" y="3001758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8CE4530-3767-4845-BC72-1484A742912F}"/>
              </a:ext>
            </a:extLst>
          </p:cNvPr>
          <p:cNvSpPr/>
          <p:nvPr/>
        </p:nvSpPr>
        <p:spPr>
          <a:xfrm>
            <a:off x="6010362" y="3024201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34D314-5AE3-4A4D-8DCF-0806927B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935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Operations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AB08B-564A-4F75-B102-B7A45ED1AC26}"/>
              </a:ext>
            </a:extLst>
          </p:cNvPr>
          <p:cNvSpPr/>
          <p:nvPr/>
        </p:nvSpPr>
        <p:spPr>
          <a:xfrm>
            <a:off x="1053798" y="1394767"/>
            <a:ext cx="10567372" cy="5132943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65A23-60E5-4B9C-A2D8-D71DFEB4F85C}"/>
              </a:ext>
            </a:extLst>
          </p:cNvPr>
          <p:cNvSpPr txBox="1"/>
          <p:nvPr/>
        </p:nvSpPr>
        <p:spPr>
          <a:xfrm>
            <a:off x="1273355" y="5903844"/>
            <a:ext cx="121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10.35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A1BD54-E261-415D-8417-74941A497EA6}"/>
              </a:ext>
            </a:extLst>
          </p:cNvPr>
          <p:cNvSpPr/>
          <p:nvPr/>
        </p:nvSpPr>
        <p:spPr>
          <a:xfrm>
            <a:off x="919342" y="1668915"/>
            <a:ext cx="10353319" cy="332398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Python has many methods for performing tasks to string objects, we will cover some of the most common operations here</a:t>
            </a:r>
            <a:endParaRPr lang="en-GB" sz="2000" b="1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There are many types of operations we can perform to a string, e.g. capitalisation, find the length, split a string etc.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We will first cover the important built-in string operation functions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906123" lvl="1" indent="-342891">
              <a:buFont typeface="Arial"/>
              <a:buChar char="•"/>
            </a:pPr>
            <a:endParaRPr lang="en-GB" sz="2200">
              <a:cs typeface="Calibri"/>
            </a:endParaRPr>
          </a:p>
          <a:p>
            <a:pPr marL="914377" lvl="1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EC2D66-3964-4448-9256-E63ED2EFD00D}"/>
              </a:ext>
            </a:extLst>
          </p:cNvPr>
          <p:cNvGrpSpPr/>
          <p:nvPr/>
        </p:nvGrpSpPr>
        <p:grpSpPr>
          <a:xfrm rot="5400000" flipV="1">
            <a:off x="11228865" y="1249236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573A5A-FB12-49D2-B35B-DE4516DB96A3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5F7F22-2566-4030-BCA8-FA7FA0BF04D5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6CC34A-0355-4E9E-83E6-7158C48E0C9B}"/>
              </a:ext>
            </a:extLst>
          </p:cNvPr>
          <p:cNvGrpSpPr/>
          <p:nvPr/>
        </p:nvGrpSpPr>
        <p:grpSpPr>
          <a:xfrm flipH="1">
            <a:off x="11232085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EAF7DE-BCD1-449E-87DD-189139292CFB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D0AF59-DD85-4391-8972-A3D96988D8DD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2F83CB-9C2F-4799-AE35-5BDD89039C31}"/>
              </a:ext>
            </a:extLst>
          </p:cNvPr>
          <p:cNvGrpSpPr/>
          <p:nvPr/>
        </p:nvGrpSpPr>
        <p:grpSpPr>
          <a:xfrm>
            <a:off x="932671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4C436A-DED3-4198-8A51-86C0FC347EE0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B64A33-CBCB-449A-AAFC-03067D464D72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6" name="Graphic 25" descr="Programmer">
            <a:extLst>
              <a:ext uri="{FF2B5EF4-FFF2-40B4-BE49-F238E27FC236}">
                <a16:creationId xmlns:a16="http://schemas.microsoft.com/office/drawing/2014/main" id="{55DD7CCA-B73E-4A75-A4FB-51B2515B5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928" y="1213848"/>
            <a:ext cx="769757" cy="769757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87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Built-In string functions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4C11CE-C0E1-4C51-BCDB-FA1D74075BDB}"/>
              </a:ext>
            </a:extLst>
          </p:cNvPr>
          <p:cNvSpPr/>
          <p:nvPr/>
        </p:nvSpPr>
        <p:spPr>
          <a:xfrm>
            <a:off x="1466251" y="1518613"/>
            <a:ext cx="10112699" cy="272208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C5D18B-E139-4430-B0A8-D3ADE3D2D2F6}"/>
              </a:ext>
            </a:extLst>
          </p:cNvPr>
          <p:cNvSpPr/>
          <p:nvPr/>
        </p:nvSpPr>
        <p:spPr>
          <a:xfrm>
            <a:off x="919342" y="1668914"/>
            <a:ext cx="10353319" cy="424731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For the following functions assume </a:t>
            </a:r>
            <a:r>
              <a:rPr lang="en-GB" sz="2000" b="1" dirty="0">
                <a:latin typeface="Tw Cen MT" panose="020B0602020104020603" pitchFamily="34" charset="0"/>
                <a:cs typeface="Calibri"/>
              </a:rPr>
              <a:t>string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is a string variable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string.lower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() - function that returns the lowercased string of the input string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string.upper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() - function that returns the uppercased string of the input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string.capitalize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() - function that returns the string with the first letter capitalised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string.strip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() - function that returns the string with leading and trailing white space stripped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string.split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([separator]) - function that splits a string based on the separator character. If no separator is given, the function will split on any whitespace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906123" lvl="1" indent="-342891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377" lvl="1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1197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5AF37EFE-3AB1-4275-A919-90F23B09DF00}"/>
              </a:ext>
            </a:extLst>
          </p:cNvPr>
          <p:cNvSpPr/>
          <p:nvPr/>
        </p:nvSpPr>
        <p:spPr>
          <a:xfrm>
            <a:off x="1466251" y="1460819"/>
            <a:ext cx="10112699" cy="2991912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98E14-2AF2-4A4F-8FD0-2B0321F2F6F1}"/>
              </a:ext>
            </a:extLst>
          </p:cNvPr>
          <p:cNvSpPr txBox="1"/>
          <p:nvPr/>
        </p:nvSpPr>
        <p:spPr>
          <a:xfrm>
            <a:off x="3679053" y="592097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slicing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7CDDC-3985-43F3-84AF-D58E8F590323}"/>
              </a:ext>
            </a:extLst>
          </p:cNvPr>
          <p:cNvSpPr/>
          <p:nvPr/>
        </p:nvSpPr>
        <p:spPr>
          <a:xfrm>
            <a:off x="919342" y="1668915"/>
            <a:ext cx="10353319" cy="255454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As well as taking a single character from a string, we can also call a range of characters, or a slice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To slice a string, we create a range of index numbers separated by a colon, e.g. [</a:t>
            </a:r>
            <a:r>
              <a:rPr lang="en-GB" sz="2000" dirty="0" err="1">
                <a:latin typeface="Tw Cen MT" panose="020B0602020104020603" pitchFamily="34" charset="0"/>
                <a:cs typeface="Calibri"/>
              </a:rPr>
              <a:t>x:y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]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Consider the same string, </a:t>
            </a:r>
            <a:r>
              <a:rPr lang="en-GB" sz="2000" b="1" i="1" dirty="0">
                <a:latin typeface="Tw Cen MT" panose="020B0602020104020603" pitchFamily="34" charset="0"/>
                <a:ea typeface="+mn-lt"/>
                <a:cs typeface="+mn-lt"/>
              </a:rPr>
              <a:t>name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 = "John"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name[0:2] 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= "Jo"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If we want to include either end of the string, we can omit one of the index numbers, e.g. </a:t>
            </a:r>
            <a:r>
              <a:rPr lang="en-GB" sz="2000" b="1" i="1" dirty="0">
                <a:latin typeface="Tw Cen MT" panose="020B0602020104020603" pitchFamily="34" charset="0"/>
                <a:ea typeface="+mn-lt"/>
                <a:cs typeface="+mn-lt"/>
              </a:rPr>
              <a:t>name[:2] = name[0:2]</a:t>
            </a:r>
            <a:endParaRPr lang="en-GB" sz="2000" dirty="0"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name[1:] 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= "</a:t>
            </a:r>
            <a:r>
              <a:rPr lang="en-GB" sz="2000" dirty="0" err="1">
                <a:latin typeface="Tw Cen MT" panose="020B0602020104020603" pitchFamily="34" charset="0"/>
                <a:cs typeface="Calibri"/>
              </a:rPr>
              <a:t>ohn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"</a:t>
            </a:r>
            <a:endParaRPr lang="en-GB" sz="2200" dirty="0">
              <a:cs typeface="Calibri"/>
            </a:endParaRP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9347579D-1EA5-4A99-B0DC-BD7A61FD7142}"/>
              </a:ext>
            </a:extLst>
          </p:cNvPr>
          <p:cNvSpPr/>
          <p:nvPr/>
        </p:nvSpPr>
        <p:spPr>
          <a:xfrm>
            <a:off x="2994990" y="4590474"/>
            <a:ext cx="6745359" cy="2197489"/>
          </a:xfrm>
          <a:prstGeom prst="roundRect">
            <a:avLst/>
          </a:prstGeom>
          <a:solidFill>
            <a:schemeClr val="bg1"/>
          </a:solidFill>
          <a:ln w="38100"/>
          <a:effectLst>
            <a:glow rad="101600">
              <a:srgbClr val="00206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02889D25-F115-44FF-AE9B-F87293F6A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35839"/>
              </p:ext>
            </p:extLst>
          </p:nvPr>
        </p:nvGraphicFramePr>
        <p:xfrm>
          <a:off x="3431061" y="5021303"/>
          <a:ext cx="5873215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643">
                  <a:extLst>
                    <a:ext uri="{9D8B030D-6E8A-4147-A177-3AD203B41FA5}">
                      <a16:colId xmlns:a16="http://schemas.microsoft.com/office/drawing/2014/main" val="3078587237"/>
                    </a:ext>
                  </a:extLst>
                </a:gridCol>
                <a:gridCol w="1174643">
                  <a:extLst>
                    <a:ext uri="{9D8B030D-6E8A-4147-A177-3AD203B41FA5}">
                      <a16:colId xmlns:a16="http://schemas.microsoft.com/office/drawing/2014/main" val="2083782894"/>
                    </a:ext>
                  </a:extLst>
                </a:gridCol>
                <a:gridCol w="1174643">
                  <a:extLst>
                    <a:ext uri="{9D8B030D-6E8A-4147-A177-3AD203B41FA5}">
                      <a16:colId xmlns:a16="http://schemas.microsoft.com/office/drawing/2014/main" val="760307048"/>
                    </a:ext>
                  </a:extLst>
                </a:gridCol>
                <a:gridCol w="1174643">
                  <a:extLst>
                    <a:ext uri="{9D8B030D-6E8A-4147-A177-3AD203B41FA5}">
                      <a16:colId xmlns:a16="http://schemas.microsoft.com/office/drawing/2014/main" val="1858156657"/>
                    </a:ext>
                  </a:extLst>
                </a:gridCol>
                <a:gridCol w="1174643">
                  <a:extLst>
                    <a:ext uri="{9D8B030D-6E8A-4147-A177-3AD203B41FA5}">
                      <a16:colId xmlns:a16="http://schemas.microsoft.com/office/drawing/2014/main" val="3527702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300"/>
                        <a:t>Character: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56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300"/>
                        <a:t>Index: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6013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GB" sz="1300" dirty="0"/>
                        <a:t>Reverse Index: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185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392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998E14-2AF2-4A4F-8FD0-2B0321F2F6F1}"/>
              </a:ext>
            </a:extLst>
          </p:cNvPr>
          <p:cNvSpPr txBox="1"/>
          <p:nvPr/>
        </p:nvSpPr>
        <p:spPr>
          <a:xfrm>
            <a:off x="3679053" y="592097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slicing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CD2512-0021-4601-9AAD-8BB936C2BCE6}"/>
              </a:ext>
            </a:extLst>
          </p:cNvPr>
          <p:cNvSpPr/>
          <p:nvPr/>
        </p:nvSpPr>
        <p:spPr>
          <a:xfrm>
            <a:off x="2044267" y="2706490"/>
            <a:ext cx="8183083" cy="1631216"/>
          </a:xfrm>
          <a:prstGeom prst="rect">
            <a:avLst/>
          </a:prstGeom>
          <a:ln w="76200">
            <a:solidFill>
              <a:srgbClr val="00FA00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dirty="0">
                <a:latin typeface="Tw Cen MT" panose="020B0602020104020603" pitchFamily="34" charset="0"/>
              </a:rPr>
              <a:t>Exercise</a:t>
            </a:r>
          </a:p>
          <a:p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dirty="0">
                <a:latin typeface="Tw Cen MT" panose="020B0602020104020603" pitchFamily="34" charset="0"/>
              </a:rPr>
              <a:t>Print out ALL but the last two letters of “John”</a:t>
            </a:r>
          </a:p>
          <a:p>
            <a:pPr algn="ctr"/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76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998E14-2AF2-4A4F-8FD0-2B0321F2F6F1}"/>
              </a:ext>
            </a:extLst>
          </p:cNvPr>
          <p:cNvSpPr txBox="1"/>
          <p:nvPr/>
        </p:nvSpPr>
        <p:spPr>
          <a:xfrm>
            <a:off x="3679053" y="592097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slicing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D5B74-2015-441F-AB4A-C10C8E307E69}"/>
              </a:ext>
            </a:extLst>
          </p:cNvPr>
          <p:cNvSpPr/>
          <p:nvPr/>
        </p:nvSpPr>
        <p:spPr>
          <a:xfrm>
            <a:off x="2685883" y="2925771"/>
            <a:ext cx="7310959" cy="1569660"/>
          </a:xfrm>
          <a:prstGeom prst="rect">
            <a:avLst/>
          </a:prstGeom>
          <a:ln w="762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dirty="0">
                <a:latin typeface="Tw Cen MT" panose="020B0602020104020603" pitchFamily="34" charset="0"/>
              </a:rPr>
              <a:t>Solution</a:t>
            </a:r>
          </a:p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b="1" dirty="0">
                <a:solidFill>
                  <a:srgbClr val="00B0F0"/>
                </a:solidFill>
                <a:latin typeface="Tw Cen MT" panose="020B0602020104020603" pitchFamily="34" charset="0"/>
              </a:rPr>
              <a:t>name[:-2]</a:t>
            </a:r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9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6096000" y="3018648"/>
            <a:ext cx="6791602" cy="188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Exercise: The Fibonacci Sequence</a:t>
            </a: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 and Functions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0616ED-5DD8-43CD-9227-B0781AD22CB8}"/>
              </a:ext>
            </a:extLst>
          </p:cNvPr>
          <p:cNvSpPr/>
          <p:nvPr/>
        </p:nvSpPr>
        <p:spPr>
          <a:xfrm>
            <a:off x="6612967" y="3220215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F20DA-C2AE-4D26-B13F-FC4FF04225BF}"/>
              </a:ext>
            </a:extLst>
          </p:cNvPr>
          <p:cNvSpPr/>
          <p:nvPr/>
        </p:nvSpPr>
        <p:spPr>
          <a:xfrm>
            <a:off x="6632140" y="4102662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4AFF01-65AF-4278-A383-2537EB6063D1}"/>
              </a:ext>
            </a:extLst>
          </p:cNvPr>
          <p:cNvSpPr/>
          <p:nvPr/>
        </p:nvSpPr>
        <p:spPr>
          <a:xfrm>
            <a:off x="6632140" y="3658374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143C9-E89A-435C-926B-00ABAF4A2CBD}"/>
              </a:ext>
            </a:extLst>
          </p:cNvPr>
          <p:cNvSpPr txBox="1"/>
          <p:nvPr/>
        </p:nvSpPr>
        <p:spPr>
          <a:xfrm>
            <a:off x="2685607" y="3180869"/>
            <a:ext cx="452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C0EA10C8-DB4F-4A07-905D-72920F9AAC56}"/>
              </a:ext>
            </a:extLst>
          </p:cNvPr>
          <p:cNvSpPr/>
          <p:nvPr/>
        </p:nvSpPr>
        <p:spPr>
          <a:xfrm>
            <a:off x="3522399" y="3066978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D94846C-B605-460B-BC22-4441004A249C}"/>
              </a:ext>
            </a:extLst>
          </p:cNvPr>
          <p:cNvSpPr/>
          <p:nvPr/>
        </p:nvSpPr>
        <p:spPr>
          <a:xfrm>
            <a:off x="6009617" y="3089421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982A99-92AE-44EC-A79D-5B361BF26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173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/>
                <a:cs typeface="Arial"/>
              </a:rPr>
              <a:t>WELCOME</a:t>
            </a:r>
            <a:endParaRPr lang="en-US" sz="3200" b="1" dirty="0">
              <a:solidFill>
                <a:srgbClr val="F0EEF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" name="AutoShape 2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D39FE35A-F92B-4F9C-B4E3-109BBDC0829E}"/>
              </a:ext>
            </a:extLst>
          </p:cNvPr>
          <p:cNvSpPr/>
          <p:nvPr/>
        </p:nvSpPr>
        <p:spPr>
          <a:xfrm>
            <a:off x="1878387" y="1843053"/>
            <a:ext cx="8853146" cy="3735095"/>
          </a:xfrm>
          <a:prstGeom prst="roundRect">
            <a:avLst/>
          </a:prstGeom>
          <a:noFill/>
          <a:ln w="76200">
            <a:solidFill>
              <a:srgbClr val="2A8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A8CB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916DC3-2FA5-4CCE-9038-06D2DA980F7A}"/>
              </a:ext>
            </a:extLst>
          </p:cNvPr>
          <p:cNvSpPr txBox="1"/>
          <p:nvPr/>
        </p:nvSpPr>
        <p:spPr>
          <a:xfrm>
            <a:off x="2894952" y="2014290"/>
            <a:ext cx="65310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Professional</a:t>
            </a:r>
          </a:p>
          <a:p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2015 - Completed my PhD in Applied Mathematics</a:t>
            </a:r>
          </a:p>
          <a:p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 - </a:t>
            </a:r>
            <a:r>
              <a:rPr lang="en-GB" sz="2000" dirty="0" err="1">
                <a:latin typeface="Tw Cen MT" panose="020B0602020104020603" pitchFamily="34" charset="77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Painlevé</a:t>
            </a: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equations and Orthogonal Polynomials</a:t>
            </a: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2015 - 2017 - Lectured mathematics at the University of Kent</a:t>
            </a: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2017 - Joined Projecting Success</a:t>
            </a: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2018 - Neo4j certified</a:t>
            </a:r>
          </a:p>
          <a:p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62EEA-2C64-884C-89A4-D0212D52B3B1}"/>
              </a:ext>
            </a:extLst>
          </p:cNvPr>
          <p:cNvSpPr txBox="1"/>
          <p:nvPr/>
        </p:nvSpPr>
        <p:spPr>
          <a:xfrm>
            <a:off x="2486975" y="468984"/>
            <a:ext cx="7510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Tw Cen MT" panose="020B0602020104020603" pitchFamily="34" charset="0"/>
              </a:rPr>
              <a:t>James Smith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0B2748-4006-4E40-9631-80F6C63F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87" y="2729543"/>
            <a:ext cx="1223159" cy="1834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Image result for kent uni logo">
            <a:extLst>
              <a:ext uri="{FF2B5EF4-FFF2-40B4-BE49-F238E27FC236}">
                <a16:creationId xmlns:a16="http://schemas.microsoft.com/office/drawing/2014/main" id="{06C555F0-7F85-4CAF-B178-F918E8B7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857" y="2993909"/>
            <a:ext cx="2088893" cy="1407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17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12A6EA-1E48-4EB5-811B-5D213B7752F3}"/>
              </a:ext>
            </a:extLst>
          </p:cNvPr>
          <p:cNvSpPr txBox="1"/>
          <p:nvPr/>
        </p:nvSpPr>
        <p:spPr>
          <a:xfrm>
            <a:off x="936450" y="721074"/>
            <a:ext cx="105843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600" b="1" dirty="0"/>
          </a:p>
          <a:p>
            <a:r>
              <a:rPr lang="en-GB" sz="2000" b="1" dirty="0"/>
              <a:t>Procedure</a:t>
            </a:r>
            <a:r>
              <a:rPr lang="en-GB" sz="2000" dirty="0"/>
              <a:t> - If the same piece of code needs to be used several times we can use a loop - but only if those times are all together. If you need to run the same bit of code again later, you can use a procedure.</a:t>
            </a:r>
          </a:p>
          <a:p>
            <a:endParaRPr lang="en-GB" sz="2000" dirty="0"/>
          </a:p>
          <a:p>
            <a:r>
              <a:rPr lang="en-GB" sz="2000" b="1" dirty="0"/>
              <a:t>Example </a:t>
            </a:r>
            <a:r>
              <a:rPr lang="en-GB" sz="2000" dirty="0"/>
              <a:t>- print the squares of the numbers from 1 to 20: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AAD23-5691-4D42-9777-5D8C6D61013B}"/>
              </a:ext>
            </a:extLst>
          </p:cNvPr>
          <p:cNvSpPr txBox="1"/>
          <p:nvPr/>
        </p:nvSpPr>
        <p:spPr>
          <a:xfrm>
            <a:off x="3967287" y="2833917"/>
            <a:ext cx="114605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r>
              <a:rPr lang="en-GB" sz="2000" b="1" dirty="0">
                <a:solidFill>
                  <a:srgbClr val="00B050"/>
                </a:solidFill>
              </a:rPr>
              <a:t>#This is a procedure called output</a:t>
            </a:r>
          </a:p>
          <a:p>
            <a:r>
              <a:rPr lang="en-GB" sz="2000" b="1" dirty="0">
                <a:solidFill>
                  <a:srgbClr val="00B050"/>
                </a:solidFill>
              </a:rPr>
              <a:t>#It will print a given number and its square</a:t>
            </a:r>
          </a:p>
          <a:p>
            <a:endParaRPr lang="en-GB" sz="2000" b="1" dirty="0"/>
          </a:p>
          <a:p>
            <a:r>
              <a:rPr lang="en-GB" sz="2000" b="1" dirty="0" err="1">
                <a:solidFill>
                  <a:srgbClr val="00B0F0"/>
                </a:solidFill>
              </a:rPr>
              <a:t>def</a:t>
            </a:r>
            <a:r>
              <a:rPr lang="en-GB" sz="2000" b="1" dirty="0">
                <a:solidFill>
                  <a:srgbClr val="00B0F0"/>
                </a:solidFill>
              </a:rPr>
              <a:t> output(number):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print(</a:t>
            </a:r>
            <a:r>
              <a:rPr lang="en-GB" sz="2000" b="1" dirty="0" err="1">
                <a:solidFill>
                  <a:srgbClr val="00B0F0"/>
                </a:solidFill>
              </a:rPr>
              <a:t>number,"squared</a:t>
            </a:r>
            <a:r>
              <a:rPr lang="en-GB" sz="2000" b="1" dirty="0">
                <a:solidFill>
                  <a:srgbClr val="00B0F0"/>
                </a:solidFill>
              </a:rPr>
              <a:t> =",number*number)</a:t>
            </a:r>
          </a:p>
          <a:p>
            <a:endParaRPr lang="en-GB" sz="2000" b="1" dirty="0"/>
          </a:p>
          <a:p>
            <a:r>
              <a:rPr lang="en-GB" sz="2000" b="1" dirty="0">
                <a:solidFill>
                  <a:srgbClr val="00B050"/>
                </a:solidFill>
              </a:rPr>
              <a:t>#This is the start of the main program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number = 1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while number &lt; 21: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output(number)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number = number + 1</a:t>
            </a:r>
          </a:p>
        </p:txBody>
      </p:sp>
    </p:spTree>
    <p:extLst>
      <p:ext uri="{BB962C8B-B14F-4D97-AF65-F5344CB8AC3E}">
        <p14:creationId xmlns:p14="http://schemas.microsoft.com/office/powerpoint/2010/main" val="278060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7C10A-20E9-47DD-993F-4BAC12C9D7CC}"/>
              </a:ext>
            </a:extLst>
          </p:cNvPr>
          <p:cNvSpPr txBox="1"/>
          <p:nvPr/>
        </p:nvSpPr>
        <p:spPr>
          <a:xfrm>
            <a:off x="1032413" y="1633109"/>
            <a:ext cx="75549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Optional Parameters</a:t>
            </a:r>
          </a:p>
          <a:p>
            <a:endParaRPr lang="en-GB" sz="2000" dirty="0"/>
          </a:p>
          <a:p>
            <a:r>
              <a:rPr lang="en-GB" sz="2000" dirty="0"/>
              <a:t>Once you have defined a procedure, you can call it in a number of ways: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You can pass as many (or few) of the parameters as you like - as long as they’re in the right order. This means you have to plan the procedure quite carefully.</a:t>
            </a:r>
            <a:endParaRPr lang="en-GB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895B0-1286-4B14-8753-DE539CEA61F5}"/>
              </a:ext>
            </a:extLst>
          </p:cNvPr>
          <p:cNvSpPr/>
          <p:nvPr/>
        </p:nvSpPr>
        <p:spPr>
          <a:xfrm>
            <a:off x="3440596" y="3133925"/>
            <a:ext cx="7554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def output(</a:t>
            </a:r>
            <a:r>
              <a:rPr lang="en-GB" b="1" dirty="0" err="1">
                <a:solidFill>
                  <a:srgbClr val="00B0F0"/>
                </a:solidFill>
              </a:rPr>
              <a:t>grade,score</a:t>
            </a:r>
            <a:r>
              <a:rPr lang="en-GB" b="1" dirty="0">
                <a:solidFill>
                  <a:srgbClr val="00B0F0"/>
                </a:solidFill>
              </a:rPr>
              <a:t>=50,feedback="Well done!"):</a:t>
            </a:r>
          </a:p>
          <a:p>
            <a:r>
              <a:rPr lang="en-GB" b="1" dirty="0">
                <a:solidFill>
                  <a:srgbClr val="00B0F0"/>
                </a:solidFill>
              </a:rPr>
              <a:t>	print("You </a:t>
            </a:r>
            <a:r>
              <a:rPr lang="en-GB" b="1" dirty="0" err="1">
                <a:solidFill>
                  <a:srgbClr val="00B0F0"/>
                </a:solidFill>
              </a:rPr>
              <a:t>scored",score,"which</a:t>
            </a:r>
            <a:r>
              <a:rPr lang="en-GB" b="1" dirty="0">
                <a:solidFill>
                  <a:srgbClr val="00B0F0"/>
                </a:solidFill>
              </a:rPr>
              <a:t> is a grade",</a:t>
            </a:r>
            <a:r>
              <a:rPr lang="en-GB" b="1" dirty="0" err="1">
                <a:solidFill>
                  <a:srgbClr val="00B0F0"/>
                </a:solidFill>
              </a:rPr>
              <a:t>grade,feedback</a:t>
            </a:r>
            <a:r>
              <a:rPr lang="en-GB" b="1" dirty="0">
                <a:solidFill>
                  <a:srgbClr val="00B0F0"/>
                </a:solidFill>
              </a:rPr>
              <a:t>)</a:t>
            </a:r>
          </a:p>
          <a:p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solidFill>
                  <a:srgbClr val="00B0F0"/>
                </a:solidFill>
              </a:rPr>
              <a:t>output("C")</a:t>
            </a:r>
          </a:p>
          <a:p>
            <a:r>
              <a:rPr lang="en-GB" b="1" dirty="0">
                <a:solidFill>
                  <a:srgbClr val="00B0F0"/>
                </a:solidFill>
              </a:rPr>
              <a:t>output("A",87)</a:t>
            </a:r>
          </a:p>
          <a:p>
            <a:r>
              <a:rPr lang="en-GB" b="1" dirty="0">
                <a:solidFill>
                  <a:srgbClr val="00B0F0"/>
                </a:solidFill>
              </a:rPr>
              <a:t>output("E",12,"Rubbish!")</a:t>
            </a:r>
          </a:p>
        </p:txBody>
      </p:sp>
    </p:spTree>
    <p:extLst>
      <p:ext uri="{BB962C8B-B14F-4D97-AF65-F5344CB8AC3E}">
        <p14:creationId xmlns:p14="http://schemas.microsoft.com/office/powerpoint/2010/main" val="32013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4BA93-4351-4EEE-B9AA-14DE526FCFD6}"/>
              </a:ext>
            </a:extLst>
          </p:cNvPr>
          <p:cNvSpPr txBox="1"/>
          <p:nvPr/>
        </p:nvSpPr>
        <p:spPr>
          <a:xfrm>
            <a:off x="1305660" y="1228634"/>
            <a:ext cx="9487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Procedures that return something are called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Gill Sans" charset="0"/>
              </a:rPr>
              <a:t>In Python a function is some reusable code that takes arguments(s) as input does some computation and then returns a result or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Gill Sans" charset="0"/>
              </a:rPr>
              <a:t>We define a function using the def reserved 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Gill Sans" charset="0"/>
              </a:rPr>
              <a:t>We call/invoke the function by using the function name, parenthesis and arguments in an expression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9550CE-AF76-4C69-B28D-1B9C512DC994}"/>
              </a:ext>
            </a:extLst>
          </p:cNvPr>
          <p:cNvSpPr/>
          <p:nvPr/>
        </p:nvSpPr>
        <p:spPr>
          <a:xfrm>
            <a:off x="4081670" y="403082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b="1" dirty="0">
                <a:solidFill>
                  <a:srgbClr val="00B0F0"/>
                </a:solidFill>
              </a:rPr>
              <a:t>def calculate(number):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</a:t>
            </a:r>
            <a:r>
              <a:rPr lang="en-GB" sz="2000" b="1" dirty="0" err="1">
                <a:solidFill>
                  <a:srgbClr val="00B0F0"/>
                </a:solidFill>
              </a:rPr>
              <a:t>newnumber</a:t>
            </a:r>
            <a:r>
              <a:rPr lang="en-GB" sz="2000" b="1" dirty="0">
                <a:solidFill>
                  <a:srgbClr val="00B0F0"/>
                </a:solidFill>
              </a:rPr>
              <a:t> = number / 100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return (</a:t>
            </a:r>
            <a:r>
              <a:rPr lang="en-GB" sz="2000" b="1" dirty="0" err="1">
                <a:solidFill>
                  <a:srgbClr val="00B0F0"/>
                </a:solidFill>
              </a:rPr>
              <a:t>newnumber</a:t>
            </a:r>
            <a:r>
              <a:rPr lang="en-GB" sz="2000" b="1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221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The Fibonacci Sequence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4FECDE-F5EB-4207-B97B-0BB5743667F2}"/>
              </a:ext>
            </a:extLst>
          </p:cNvPr>
          <p:cNvSpPr/>
          <p:nvPr/>
        </p:nvSpPr>
        <p:spPr>
          <a:xfrm>
            <a:off x="735496" y="4001874"/>
            <a:ext cx="103620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0445" lvl="2" algn="ctr"/>
            <a:r>
              <a:rPr lang="en-GB" sz="2400" dirty="0">
                <a:cs typeface="Calibri"/>
              </a:rPr>
              <a:t>It is the sequence 0, 1, 1, 2, 3, 5, 8, 13, 21, 34,…</a:t>
            </a:r>
          </a:p>
          <a:p>
            <a:pPr marL="1020445" lvl="2" algn="ctr"/>
            <a:endParaRPr lang="en-GB" sz="2400" dirty="0">
              <a:cs typeface="Calibri"/>
            </a:endParaRPr>
          </a:p>
          <a:p>
            <a:pPr marL="1363345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The next number is calculated by adding up the two numbers before it.</a:t>
            </a:r>
          </a:p>
          <a:p>
            <a:pPr marL="1363345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Fibonacci numbers are strongly related to the golden ratio.</a:t>
            </a:r>
          </a:p>
          <a:p>
            <a:pPr marL="1363345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Find the next number by adding the previous 2 numbers together;</a:t>
            </a:r>
            <a:r>
              <a:rPr lang="en-GB" sz="2400" dirty="0"/>
              <a:t> </a:t>
            </a:r>
          </a:p>
          <a:p>
            <a:pPr marL="1020445" lvl="2" algn="ctr"/>
            <a:r>
              <a:rPr lang="en-GB" sz="2400" dirty="0"/>
              <a:t>x</a:t>
            </a:r>
            <a:r>
              <a:rPr lang="en-GB" sz="2400" baseline="-25000" dirty="0"/>
              <a:t>0</a:t>
            </a:r>
            <a:r>
              <a:rPr lang="en-GB" sz="2400" dirty="0"/>
              <a:t> = 0,  </a:t>
            </a:r>
            <a:r>
              <a:rPr lang="en-GB" sz="2400" baseline="-25000" dirty="0"/>
              <a:t> </a:t>
            </a:r>
            <a:r>
              <a:rPr lang="en-GB" sz="2400" dirty="0"/>
              <a:t>x</a:t>
            </a:r>
            <a:r>
              <a:rPr lang="en-GB" sz="2400" baseline="-25000" dirty="0"/>
              <a:t>1</a:t>
            </a:r>
            <a:r>
              <a:rPr lang="en-GB" sz="2400" dirty="0"/>
              <a:t> = 1,			</a:t>
            </a:r>
            <a:r>
              <a:rPr lang="en-GB" sz="2400" baseline="-25000" dirty="0"/>
              <a:t> </a:t>
            </a:r>
            <a:r>
              <a:rPr lang="en-GB" sz="2400" dirty="0" err="1"/>
              <a:t>x</a:t>
            </a:r>
            <a:r>
              <a:rPr lang="en-GB" sz="2400" baseline="-25000" dirty="0" err="1"/>
              <a:t>n</a:t>
            </a:r>
            <a:r>
              <a:rPr lang="en-GB" sz="2400" dirty="0"/>
              <a:t> = x</a:t>
            </a:r>
            <a:r>
              <a:rPr lang="en-GB" sz="2400" baseline="-25000" dirty="0"/>
              <a:t>n-1</a:t>
            </a:r>
            <a:r>
              <a:rPr lang="en-GB" sz="2400" dirty="0"/>
              <a:t> + x</a:t>
            </a:r>
            <a:r>
              <a:rPr lang="en-GB" sz="2400" baseline="-25000" dirty="0"/>
              <a:t>n-2,</a:t>
            </a:r>
          </a:p>
        </p:txBody>
      </p:sp>
      <p:pic>
        <p:nvPicPr>
          <p:cNvPr id="13" name="Picture 6" descr="Image result for fibonacci sequence">
            <a:extLst>
              <a:ext uri="{FF2B5EF4-FFF2-40B4-BE49-F238E27FC236}">
                <a16:creationId xmlns:a16="http://schemas.microsoft.com/office/drawing/2014/main" id="{D0EABABD-3553-4B63-9ECB-7DB0F566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40" y="1364301"/>
            <a:ext cx="2547270" cy="1910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0" descr="Image result for fibonacci sequence">
            <a:extLst>
              <a:ext uri="{FF2B5EF4-FFF2-40B4-BE49-F238E27FC236}">
                <a16:creationId xmlns:a16="http://schemas.microsoft.com/office/drawing/2014/main" id="{6C5429E1-F5A1-4CC8-885B-24BC4757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07" y="1360154"/>
            <a:ext cx="2547270" cy="1914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icture containing clock, ready, holding&#10;&#10;Description automatically generated">
            <a:extLst>
              <a:ext uri="{FF2B5EF4-FFF2-40B4-BE49-F238E27FC236}">
                <a16:creationId xmlns:a16="http://schemas.microsoft.com/office/drawing/2014/main" id="{E1EA53CD-8566-40AD-960A-B47E792BB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72" y="1276807"/>
            <a:ext cx="3162217" cy="1997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474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The Task: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pic>
        <p:nvPicPr>
          <p:cNvPr id="1028" name="Picture 4" descr="Image result for fibonacci sequence">
            <a:extLst>
              <a:ext uri="{FF2B5EF4-FFF2-40B4-BE49-F238E27FC236}">
                <a16:creationId xmlns:a16="http://schemas.microsoft.com/office/drawing/2014/main" id="{823B7F91-8D49-4D6E-A6E7-855038091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21807" r="55319" b="17882"/>
          <a:stretch/>
        </p:blipFill>
        <p:spPr bwMode="auto">
          <a:xfrm>
            <a:off x="8169501" y="1746879"/>
            <a:ext cx="3400586" cy="41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2B5615-0D40-4361-98BC-0417C0F76659}"/>
              </a:ext>
            </a:extLst>
          </p:cNvPr>
          <p:cNvSpPr/>
          <p:nvPr/>
        </p:nvSpPr>
        <p:spPr>
          <a:xfrm>
            <a:off x="621913" y="2570035"/>
            <a:ext cx="7929356" cy="29238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Create a function that is able find any nth number in the Fibonacci sequence.</a:t>
            </a:r>
          </a:p>
          <a:p>
            <a:pPr marL="906145" lvl="1" indent="-342900">
              <a:buFont typeface="Arial" panose="020B0604020202020204" pitchFamily="34" charset="0"/>
              <a:buChar char="•"/>
            </a:pPr>
            <a:endParaRPr lang="en-GB" sz="2400" dirty="0">
              <a:cs typeface="Calibri"/>
            </a:endParaRPr>
          </a:p>
          <a:p>
            <a:pPr marL="1363345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Find the 10</a:t>
            </a:r>
            <a:r>
              <a:rPr lang="en-GB" sz="2400" baseline="30000" dirty="0">
                <a:cs typeface="Calibri"/>
              </a:rPr>
              <a:t>th</a:t>
            </a:r>
            <a:r>
              <a:rPr lang="en-GB" sz="2400" dirty="0">
                <a:cs typeface="Calibri"/>
              </a:rPr>
              <a:t> number in the sequence</a:t>
            </a:r>
            <a:endParaRPr lang="en-GB" sz="2400" baseline="-250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r>
              <a:rPr lang="en-GB" sz="2200" dirty="0">
                <a:cs typeface="Calibri"/>
              </a:rPr>
              <a:t>Find the 100</a:t>
            </a:r>
            <a:r>
              <a:rPr lang="en-GB" sz="2200" baseline="30000" dirty="0">
                <a:cs typeface="Calibri"/>
              </a:rPr>
              <a:t>th</a:t>
            </a:r>
            <a:r>
              <a:rPr lang="en-GB" sz="2200" dirty="0">
                <a:cs typeface="Calibri"/>
              </a:rPr>
              <a:t> number in the sequence</a:t>
            </a:r>
          </a:p>
          <a:p>
            <a:pPr marL="1371600" lvl="2" indent="-351155">
              <a:buFont typeface="Arial" panose="020B0604020202020204" pitchFamily="34" charset="0"/>
              <a:buChar char="•"/>
            </a:pPr>
            <a:r>
              <a:rPr lang="en-GB" sz="2200" dirty="0">
                <a:cs typeface="Calibri"/>
              </a:rPr>
              <a:t>Find the 10,000</a:t>
            </a:r>
            <a:r>
              <a:rPr lang="en-GB" sz="2200" baseline="30000" dirty="0">
                <a:cs typeface="Calibri"/>
              </a:rPr>
              <a:t>th</a:t>
            </a:r>
            <a:r>
              <a:rPr lang="en-GB" sz="2200" dirty="0">
                <a:cs typeface="Calibri"/>
              </a:rPr>
              <a:t> number in the sequence</a:t>
            </a: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22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SOLUTION - The Task: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EFD649-07A7-4ECD-8404-DEBCEEDD7373}"/>
              </a:ext>
            </a:extLst>
          </p:cNvPr>
          <p:cNvSpPr/>
          <p:nvPr/>
        </p:nvSpPr>
        <p:spPr>
          <a:xfrm>
            <a:off x="2747442" y="1939804"/>
            <a:ext cx="7310959" cy="2985433"/>
          </a:xfrm>
          <a:prstGeom prst="rect">
            <a:avLst/>
          </a:prstGeom>
          <a:ln w="762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dirty="0">
                <a:latin typeface="Tw Cen MT" panose="020B0602020104020603" pitchFamily="34" charset="0"/>
              </a:rPr>
              <a:t>Solution</a:t>
            </a:r>
          </a:p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A2E6F-5568-4355-9F4A-175598EA350E}"/>
              </a:ext>
            </a:extLst>
          </p:cNvPr>
          <p:cNvSpPr/>
          <p:nvPr/>
        </p:nvSpPr>
        <p:spPr>
          <a:xfrm>
            <a:off x="3424015" y="29719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def </a:t>
            </a:r>
            <a:r>
              <a:rPr lang="en-GB" b="1" dirty="0" err="1">
                <a:solidFill>
                  <a:srgbClr val="00B0F0"/>
                </a:solidFill>
                <a:latin typeface="Tw Cen MT" panose="020B0602020104020603" pitchFamily="34" charset="0"/>
              </a:rPr>
              <a:t>fibonacci</a:t>
            </a:r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(n):</a:t>
            </a:r>
          </a:p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    if n == 1 or n == 2:</a:t>
            </a:r>
          </a:p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        return 1</a:t>
            </a:r>
          </a:p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    else:</a:t>
            </a:r>
          </a:p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        return (</a:t>
            </a:r>
            <a:r>
              <a:rPr lang="en-GB" b="1" dirty="0" err="1">
                <a:solidFill>
                  <a:srgbClr val="00B0F0"/>
                </a:solidFill>
                <a:latin typeface="Tw Cen MT" panose="020B0602020104020603" pitchFamily="34" charset="0"/>
              </a:rPr>
              <a:t>fibonacci</a:t>
            </a:r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(n - 1) + (</a:t>
            </a:r>
            <a:r>
              <a:rPr lang="en-GB" b="1" dirty="0" err="1">
                <a:solidFill>
                  <a:srgbClr val="00B0F0"/>
                </a:solidFill>
                <a:latin typeface="Tw Cen MT" panose="020B0602020104020603" pitchFamily="34" charset="0"/>
              </a:rPr>
              <a:t>fibonacci</a:t>
            </a:r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(n - 2)))</a:t>
            </a:r>
          </a:p>
        </p:txBody>
      </p:sp>
    </p:spTree>
    <p:extLst>
      <p:ext uri="{BB962C8B-B14F-4D97-AF65-F5344CB8AC3E}">
        <p14:creationId xmlns:p14="http://schemas.microsoft.com/office/powerpoint/2010/main" val="183327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 Coding 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504B-E86C-47FA-9B28-81F3F5129569}"/>
              </a:ext>
            </a:extLst>
          </p:cNvPr>
          <p:cNvSpPr/>
          <p:nvPr/>
        </p:nvSpPr>
        <p:spPr>
          <a:xfrm>
            <a:off x="3679052" y="1630124"/>
            <a:ext cx="533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inherit"/>
              </a:rPr>
              <a:t>Calculate number of upper/lower case letters in string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9C31A-D50D-472B-9CDE-B005ACDB2819}"/>
              </a:ext>
            </a:extLst>
          </p:cNvPr>
          <p:cNvSpPr/>
          <p:nvPr/>
        </p:nvSpPr>
        <p:spPr>
          <a:xfrm>
            <a:off x="3842758" y="2317454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def </a:t>
            </a:r>
            <a:r>
              <a:rPr lang="en-GB" b="1" dirty="0" err="1">
                <a:solidFill>
                  <a:srgbClr val="00B0F0"/>
                </a:solidFill>
              </a:rPr>
              <a:t>string_test</a:t>
            </a:r>
            <a:r>
              <a:rPr lang="en-GB" b="1" dirty="0">
                <a:solidFill>
                  <a:srgbClr val="00B0F0"/>
                </a:solidFill>
              </a:rPr>
              <a:t>(s):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d={"UPPER_CASE":0, "LOWER_CASE":0}</a:t>
            </a:r>
          </a:p>
          <a:p>
            <a:r>
              <a:rPr lang="en-GB" b="1" dirty="0">
                <a:solidFill>
                  <a:srgbClr val="00B0F0"/>
                </a:solidFill>
              </a:rPr>
              <a:t>    for c in s: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if </a:t>
            </a:r>
            <a:r>
              <a:rPr lang="en-GB" b="1" dirty="0" err="1">
                <a:solidFill>
                  <a:srgbClr val="00B0F0"/>
                </a:solidFill>
              </a:rPr>
              <a:t>c.isupper</a:t>
            </a:r>
            <a:r>
              <a:rPr lang="en-GB" b="1" dirty="0">
                <a:solidFill>
                  <a:srgbClr val="00B0F0"/>
                </a:solidFill>
              </a:rPr>
              <a:t>():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   d["UPPER_CASE"]+=1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</a:t>
            </a:r>
            <a:r>
              <a:rPr lang="en-GB" b="1" dirty="0" err="1">
                <a:solidFill>
                  <a:srgbClr val="00B0F0"/>
                </a:solidFill>
              </a:rPr>
              <a:t>elif</a:t>
            </a:r>
            <a:r>
              <a:rPr lang="en-GB" b="1" dirty="0">
                <a:solidFill>
                  <a:srgbClr val="00B0F0"/>
                </a:solidFill>
              </a:rPr>
              <a:t> </a:t>
            </a:r>
            <a:r>
              <a:rPr lang="en-GB" b="1" dirty="0" err="1">
                <a:solidFill>
                  <a:srgbClr val="00B0F0"/>
                </a:solidFill>
              </a:rPr>
              <a:t>c.islower</a:t>
            </a:r>
            <a:r>
              <a:rPr lang="en-GB" b="1" dirty="0">
                <a:solidFill>
                  <a:srgbClr val="00B0F0"/>
                </a:solidFill>
              </a:rPr>
              <a:t>():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   d["LOWER_CASE"]+=1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else: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   pass</a:t>
            </a:r>
          </a:p>
          <a:p>
            <a:r>
              <a:rPr lang="en-GB" b="1" dirty="0">
                <a:solidFill>
                  <a:srgbClr val="00B0F0"/>
                </a:solidFill>
              </a:rPr>
              <a:t>    print ("Original String : ", s)</a:t>
            </a:r>
          </a:p>
          <a:p>
            <a:r>
              <a:rPr lang="en-GB" b="1" dirty="0">
                <a:solidFill>
                  <a:srgbClr val="00B0F0"/>
                </a:solidFill>
              </a:rPr>
              <a:t>    print ("No. of Upper case characters : ", d["UPPER_CASE"])</a:t>
            </a:r>
          </a:p>
          <a:p>
            <a:r>
              <a:rPr lang="en-GB" b="1" dirty="0">
                <a:solidFill>
                  <a:srgbClr val="00B0F0"/>
                </a:solidFill>
              </a:rPr>
              <a:t>    print ("No. of Lower case Characters : ", d["LOWER_CASE"])</a:t>
            </a:r>
          </a:p>
          <a:p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 err="1">
                <a:solidFill>
                  <a:srgbClr val="00B0F0"/>
                </a:solidFill>
              </a:rPr>
              <a:t>string_test</a:t>
            </a:r>
            <a:r>
              <a:rPr lang="en-GB" b="1" dirty="0">
                <a:solidFill>
                  <a:srgbClr val="00B0F0"/>
                </a:solidFill>
              </a:rPr>
              <a:t>('The quick Brown Fox')</a:t>
            </a:r>
          </a:p>
        </p:txBody>
      </p:sp>
    </p:spTree>
    <p:extLst>
      <p:ext uri="{BB962C8B-B14F-4D97-AF65-F5344CB8AC3E}">
        <p14:creationId xmlns:p14="http://schemas.microsoft.com/office/powerpoint/2010/main" val="380822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 Coding 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504B-E86C-47FA-9B28-81F3F5129569}"/>
              </a:ext>
            </a:extLst>
          </p:cNvPr>
          <p:cNvSpPr/>
          <p:nvPr/>
        </p:nvSpPr>
        <p:spPr>
          <a:xfrm>
            <a:off x="5452632" y="1439186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latin typeface="inherit"/>
              </a:rPr>
              <a:t>Ceaser</a:t>
            </a:r>
            <a:r>
              <a:rPr lang="en-GB" b="1" dirty="0">
                <a:latin typeface="inherit"/>
              </a:rPr>
              <a:t> Cypher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9C31A-D50D-472B-9CDE-B005ACDB2819}"/>
              </a:ext>
            </a:extLst>
          </p:cNvPr>
          <p:cNvSpPr/>
          <p:nvPr/>
        </p:nvSpPr>
        <p:spPr>
          <a:xfrm>
            <a:off x="2685883" y="2172176"/>
            <a:ext cx="1035331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rgbClr val="00B0F0"/>
                </a:solidFill>
              </a:rPr>
              <a:t>def </a:t>
            </a:r>
            <a:r>
              <a:rPr lang="en-GB" sz="1100" b="1" dirty="0" err="1">
                <a:solidFill>
                  <a:srgbClr val="00B0F0"/>
                </a:solidFill>
              </a:rPr>
              <a:t>caesar_encrypt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realText</a:t>
            </a:r>
            <a:r>
              <a:rPr lang="en-GB" sz="1100" b="1" dirty="0">
                <a:solidFill>
                  <a:srgbClr val="00B0F0"/>
                </a:solidFill>
              </a:rPr>
              <a:t>, step):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</a:t>
            </a:r>
            <a:r>
              <a:rPr lang="en-GB" sz="1100" b="1" dirty="0" err="1">
                <a:solidFill>
                  <a:srgbClr val="00B0F0"/>
                </a:solidFill>
              </a:rPr>
              <a:t>outText</a:t>
            </a:r>
            <a:r>
              <a:rPr lang="en-GB" sz="1100" b="1" dirty="0">
                <a:solidFill>
                  <a:srgbClr val="00B0F0"/>
                </a:solidFill>
              </a:rPr>
              <a:t> = []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</a:t>
            </a:r>
            <a:r>
              <a:rPr lang="en-GB" sz="1100" b="1" dirty="0" err="1">
                <a:solidFill>
                  <a:srgbClr val="00B0F0"/>
                </a:solidFill>
              </a:rPr>
              <a:t>cryptText</a:t>
            </a:r>
            <a:r>
              <a:rPr lang="en-GB" sz="1100" b="1" dirty="0">
                <a:solidFill>
                  <a:srgbClr val="00B0F0"/>
                </a:solidFill>
              </a:rPr>
              <a:t> = []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uppercase = ['A', 'B', 'C', 'D', 'E', 'F', 'G', 'H', 'I', 'J', 'K', 'L', 'M', 'N', 'O', 'P', 'Q', 'R', 'S', 'T', 'U', 'V', 'W', 'X', 'Y', 'Z']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lowercase = ['a', 'b', 'c', 'd', 'e', 'f', 'g', 'h', '</a:t>
            </a:r>
            <a:r>
              <a:rPr lang="en-GB" sz="1100" b="1" dirty="0" err="1">
                <a:solidFill>
                  <a:srgbClr val="00B0F0"/>
                </a:solidFill>
              </a:rPr>
              <a:t>i</a:t>
            </a:r>
            <a:r>
              <a:rPr lang="en-GB" sz="1100" b="1" dirty="0">
                <a:solidFill>
                  <a:srgbClr val="00B0F0"/>
                </a:solidFill>
              </a:rPr>
              <a:t>', 'j', 'k', 'l', 'm', 'n', 'o', 'p', 'q', 'r', 's', 't', 'u', 'v', 'w', 'x', 'y', 'z']</a:t>
            </a:r>
          </a:p>
          <a:p>
            <a:endParaRPr lang="en-GB" sz="1100" b="1" dirty="0">
              <a:solidFill>
                <a:srgbClr val="00B0F0"/>
              </a:solidFill>
            </a:endParaRPr>
          </a:p>
          <a:p>
            <a:r>
              <a:rPr lang="en-GB" sz="1100" b="1" dirty="0">
                <a:solidFill>
                  <a:srgbClr val="00B0F0"/>
                </a:solidFill>
              </a:rPr>
              <a:t>	for 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 in </a:t>
            </a:r>
            <a:r>
              <a:rPr lang="en-GB" sz="1100" b="1" dirty="0" err="1">
                <a:solidFill>
                  <a:srgbClr val="00B0F0"/>
                </a:solidFill>
              </a:rPr>
              <a:t>realText</a:t>
            </a:r>
            <a:r>
              <a:rPr lang="en-GB" sz="1100" b="1" dirty="0">
                <a:solidFill>
                  <a:srgbClr val="00B0F0"/>
                </a:solidFill>
              </a:rPr>
              <a:t>: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if 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 in uppercase: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index = </a:t>
            </a:r>
            <a:r>
              <a:rPr lang="en-GB" sz="1100" b="1" dirty="0" err="1">
                <a:solidFill>
                  <a:srgbClr val="00B0F0"/>
                </a:solidFill>
              </a:rPr>
              <a:t>uppercase.index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 = (index + step) % 26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cryptText.append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newLetter</a:t>
            </a:r>
            <a:r>
              <a:rPr lang="en-GB" sz="1100" b="1" dirty="0">
                <a:solidFill>
                  <a:srgbClr val="00B0F0"/>
                </a:solidFill>
              </a:rPr>
              <a:t> = uppercase[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outText.append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newLetter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</a:t>
            </a:r>
            <a:r>
              <a:rPr lang="en-GB" sz="1100" b="1" dirty="0" err="1">
                <a:solidFill>
                  <a:srgbClr val="00B0F0"/>
                </a:solidFill>
              </a:rPr>
              <a:t>elif</a:t>
            </a:r>
            <a:r>
              <a:rPr lang="en-GB" sz="1100" b="1" dirty="0">
                <a:solidFill>
                  <a:srgbClr val="00B0F0"/>
                </a:solidFill>
              </a:rPr>
              <a:t> 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 in lowercase: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index = </a:t>
            </a:r>
            <a:r>
              <a:rPr lang="en-GB" sz="1100" b="1" dirty="0" err="1">
                <a:solidFill>
                  <a:srgbClr val="00B0F0"/>
                </a:solidFill>
              </a:rPr>
              <a:t>lowercase.index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 = (index + step) % 26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cryptText.append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newLetter</a:t>
            </a:r>
            <a:r>
              <a:rPr lang="en-GB" sz="1100" b="1" dirty="0">
                <a:solidFill>
                  <a:srgbClr val="00B0F0"/>
                </a:solidFill>
              </a:rPr>
              <a:t> = lowercase[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outText.append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newLetter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return </a:t>
            </a:r>
            <a:r>
              <a:rPr lang="en-GB" sz="1100" b="1" dirty="0" err="1">
                <a:solidFill>
                  <a:srgbClr val="00B0F0"/>
                </a:solidFill>
              </a:rPr>
              <a:t>outText</a:t>
            </a:r>
            <a:endParaRPr lang="en-GB" sz="1100" b="1" dirty="0">
              <a:solidFill>
                <a:srgbClr val="00B0F0"/>
              </a:solidFill>
            </a:endParaRPr>
          </a:p>
          <a:p>
            <a:endParaRPr lang="en-GB" sz="1100" b="1" dirty="0">
              <a:solidFill>
                <a:srgbClr val="00B0F0"/>
              </a:solidFill>
            </a:endParaRPr>
          </a:p>
          <a:p>
            <a:r>
              <a:rPr lang="en-GB" sz="1100" b="1" dirty="0">
                <a:solidFill>
                  <a:srgbClr val="00B0F0"/>
                </a:solidFill>
              </a:rPr>
              <a:t>code = </a:t>
            </a:r>
            <a:r>
              <a:rPr lang="en-GB" sz="1100" b="1" dirty="0" err="1">
                <a:solidFill>
                  <a:srgbClr val="00B0F0"/>
                </a:solidFill>
              </a:rPr>
              <a:t>caesar_encrypt</a:t>
            </a:r>
            <a:r>
              <a:rPr lang="en-GB" sz="1100" b="1" dirty="0">
                <a:solidFill>
                  <a:srgbClr val="00B0F0"/>
                </a:solidFill>
              </a:rPr>
              <a:t>('</a:t>
            </a:r>
            <a:r>
              <a:rPr lang="en-GB" sz="1100" b="1" dirty="0" err="1">
                <a:solidFill>
                  <a:srgbClr val="00B0F0"/>
                </a:solidFill>
              </a:rPr>
              <a:t>abc</a:t>
            </a:r>
            <a:r>
              <a:rPr lang="en-GB" sz="1100" b="1" dirty="0">
                <a:solidFill>
                  <a:srgbClr val="00B0F0"/>
                </a:solidFill>
              </a:rPr>
              <a:t>', 2) #the letters 'a' 'b' 'c' are 2+ what their </a:t>
            </a:r>
            <a:r>
              <a:rPr lang="en-GB" sz="1100" b="1" dirty="0" err="1">
                <a:solidFill>
                  <a:srgbClr val="00B0F0"/>
                </a:solidFill>
              </a:rPr>
              <a:t>orignal</a:t>
            </a:r>
            <a:r>
              <a:rPr lang="en-GB" sz="1100" b="1" dirty="0">
                <a:solidFill>
                  <a:srgbClr val="00B0F0"/>
                </a:solidFill>
              </a:rPr>
              <a:t> value is so becomes 'c' 'd' 'e'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print()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print(code)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print()</a:t>
            </a:r>
          </a:p>
        </p:txBody>
      </p:sp>
    </p:spTree>
    <p:extLst>
      <p:ext uri="{BB962C8B-B14F-4D97-AF65-F5344CB8AC3E}">
        <p14:creationId xmlns:p14="http://schemas.microsoft.com/office/powerpoint/2010/main" val="84092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 Coding 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504B-E86C-47FA-9B28-81F3F5129569}"/>
              </a:ext>
            </a:extLst>
          </p:cNvPr>
          <p:cNvSpPr/>
          <p:nvPr/>
        </p:nvSpPr>
        <p:spPr>
          <a:xfrm>
            <a:off x="5702302" y="151743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Inputs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9C31A-D50D-472B-9CDE-B005ACDB2819}"/>
              </a:ext>
            </a:extLst>
          </p:cNvPr>
          <p:cNvSpPr/>
          <p:nvPr/>
        </p:nvSpPr>
        <p:spPr>
          <a:xfrm>
            <a:off x="3452501" y="3334404"/>
            <a:ext cx="7614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B0F0"/>
                </a:solidFill>
              </a:rPr>
              <a:t>first_name</a:t>
            </a:r>
            <a:r>
              <a:rPr lang="en-GB" b="1" dirty="0">
                <a:solidFill>
                  <a:srgbClr val="00B0F0"/>
                </a:solidFill>
              </a:rPr>
              <a:t> = input("Welcome to the hack! \</a:t>
            </a:r>
            <a:r>
              <a:rPr lang="en-GB" b="1" dirty="0" err="1">
                <a:solidFill>
                  <a:srgbClr val="00B0F0"/>
                </a:solidFill>
              </a:rPr>
              <a:t>nWhat</a:t>
            </a:r>
            <a:r>
              <a:rPr lang="en-GB" b="1" dirty="0">
                <a:solidFill>
                  <a:srgbClr val="00B0F0"/>
                </a:solidFill>
              </a:rPr>
              <a:t> is your first name? \n") </a:t>
            </a:r>
          </a:p>
          <a:p>
            <a:r>
              <a:rPr lang="en-GB" b="1" dirty="0">
                <a:solidFill>
                  <a:srgbClr val="00B0F0"/>
                </a:solidFill>
              </a:rPr>
              <a:t>surname = input("What is your surname?\n")</a:t>
            </a:r>
          </a:p>
          <a:p>
            <a:r>
              <a:rPr lang="en-GB" b="1" dirty="0" err="1">
                <a:solidFill>
                  <a:srgbClr val="00B0F0"/>
                </a:solidFill>
              </a:rPr>
              <a:t>full_name</a:t>
            </a:r>
            <a:r>
              <a:rPr lang="en-GB" b="1" dirty="0">
                <a:solidFill>
                  <a:srgbClr val="00B0F0"/>
                </a:solidFill>
              </a:rPr>
              <a:t> = </a:t>
            </a:r>
            <a:r>
              <a:rPr lang="en-GB" b="1" dirty="0" err="1">
                <a:solidFill>
                  <a:srgbClr val="00B0F0"/>
                </a:solidFill>
              </a:rPr>
              <a:t>first_name</a:t>
            </a:r>
            <a:r>
              <a:rPr lang="en-GB" b="1" dirty="0">
                <a:solidFill>
                  <a:srgbClr val="00B0F0"/>
                </a:solidFill>
              </a:rPr>
              <a:t> + " " + surname</a:t>
            </a:r>
          </a:p>
          <a:p>
            <a:r>
              <a:rPr lang="en-GB" b="1" dirty="0">
                <a:solidFill>
                  <a:srgbClr val="00B0F0"/>
                </a:solidFill>
              </a:rPr>
              <a:t>print ("Good to have you onboard " + </a:t>
            </a:r>
            <a:r>
              <a:rPr lang="en-GB" b="1" dirty="0" err="1">
                <a:solidFill>
                  <a:srgbClr val="00B0F0"/>
                </a:solidFill>
              </a:rPr>
              <a:t>full_name</a:t>
            </a:r>
            <a:r>
              <a:rPr lang="en-GB" b="1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210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/>
                <a:cs typeface="Arial"/>
              </a:rPr>
              <a:t>WELCOME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" name="AutoShape 2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916DC3-2FA5-4CCE-9038-06D2DA980F7A}"/>
              </a:ext>
            </a:extLst>
          </p:cNvPr>
          <p:cNvSpPr txBox="1"/>
          <p:nvPr/>
        </p:nvSpPr>
        <p:spPr>
          <a:xfrm>
            <a:off x="2878606" y="2074993"/>
            <a:ext cx="785292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Interests</a:t>
            </a:r>
          </a:p>
          <a:p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Mathematics and modelling.</a:t>
            </a: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Machine learning – a genuine interesting In machine. My first interaction with machine learning was through projects I had built.</a:t>
            </a: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Computers and tech – I am fascinated with computers and tech. I have my own Pi with lots of simultaneous projects and not enough time to complete them all!</a:t>
            </a:r>
          </a:p>
          <a:p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74CCFD-84FE-40C6-A2D9-D755563409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>
            <a:off x="4567448" y="5810088"/>
            <a:ext cx="2891495" cy="81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457A42-CE3B-4EF0-81BD-0BF0D3098E11}"/>
              </a:ext>
            </a:extLst>
          </p:cNvPr>
          <p:cNvSpPr txBox="1"/>
          <p:nvPr/>
        </p:nvSpPr>
        <p:spPr>
          <a:xfrm>
            <a:off x="2486975" y="468984"/>
            <a:ext cx="7510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Tw Cen MT" panose="020B0602020104020603" pitchFamily="34" charset="0"/>
              </a:rPr>
              <a:t>James Smith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B612D3-9DEF-402A-BB43-045E1BF645B6}"/>
              </a:ext>
            </a:extLst>
          </p:cNvPr>
          <p:cNvSpPr/>
          <p:nvPr/>
        </p:nvSpPr>
        <p:spPr>
          <a:xfrm>
            <a:off x="9053575" y="6059665"/>
            <a:ext cx="2375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w Cen MT" panose="020B0602020104020603" pitchFamily="34" charset="77"/>
                <a:cs typeface="Arial" panose="020B0604020202020204" pitchFamily="34" charset="0"/>
              </a:rPr>
              <a:t>5th </a:t>
            </a:r>
            <a:r>
              <a:rPr lang="en-GB" dirty="0" err="1">
                <a:latin typeface="Tw Cen MT" panose="020B0602020104020603" pitchFamily="34" charset="77"/>
                <a:cs typeface="Arial" panose="020B0604020202020204" pitchFamily="34" charset="0"/>
              </a:rPr>
              <a:t>Painlevé</a:t>
            </a:r>
            <a:r>
              <a:rPr lang="en-GB" dirty="0">
                <a:latin typeface="Tw Cen MT" panose="020B0602020104020603" pitchFamily="34" charset="77"/>
                <a:cs typeface="Arial" panose="020B0604020202020204" pitchFamily="34" charset="0"/>
              </a:rPr>
              <a:t> equation</a:t>
            </a:r>
            <a:endParaRPr lang="en-GB" dirty="0"/>
          </a:p>
        </p:txBody>
      </p:sp>
      <p:sp>
        <p:nvSpPr>
          <p:cNvPr id="19" name="Rectangle: Rounded Corners 12">
            <a:extLst>
              <a:ext uri="{FF2B5EF4-FFF2-40B4-BE49-F238E27FC236}">
                <a16:creationId xmlns:a16="http://schemas.microsoft.com/office/drawing/2014/main" id="{FA52F1D2-7BC9-465B-944B-09733D108F26}"/>
              </a:ext>
            </a:extLst>
          </p:cNvPr>
          <p:cNvSpPr/>
          <p:nvPr/>
        </p:nvSpPr>
        <p:spPr>
          <a:xfrm>
            <a:off x="1878387" y="1843053"/>
            <a:ext cx="8853146" cy="3735095"/>
          </a:xfrm>
          <a:prstGeom prst="roundRect">
            <a:avLst/>
          </a:prstGeom>
          <a:noFill/>
          <a:ln w="76200">
            <a:solidFill>
              <a:srgbClr val="2A8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A8CBE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0558EF-4D0A-43E8-AD7E-094E66E62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87" y="2729543"/>
            <a:ext cx="1223159" cy="1834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2CE793-7F0B-48DA-8AE7-441C187B27C2}"/>
              </a:ext>
            </a:extLst>
          </p:cNvPr>
          <p:cNvCxnSpPr>
            <a:stCxn id="25" idx="3"/>
            <a:endCxn id="3" idx="1"/>
          </p:cNvCxnSpPr>
          <p:nvPr/>
        </p:nvCxnSpPr>
        <p:spPr>
          <a:xfrm>
            <a:off x="7458943" y="6219013"/>
            <a:ext cx="1594632" cy="2531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7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CDING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Google </a:t>
            </a:r>
            <a:r>
              <a:rPr lang="en-US" sz="3200" dirty="0" err="1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Colab</a:t>
            </a:r>
            <a:endParaRPr lang="en-US" sz="32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63974-55FB-42C6-820E-FFD3BF07EEF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4" name="Freeform: Shape 46">
            <a:extLst>
              <a:ext uri="{FF2B5EF4-FFF2-40B4-BE49-F238E27FC236}">
                <a16:creationId xmlns:a16="http://schemas.microsoft.com/office/drawing/2014/main" id="{81B71EE6-580F-4B46-91B0-2CAFF90D96C2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500390-023D-4A18-9001-D31773E4C6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833715-F9B9-4A34-845C-DC683D00383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B817D1-EA74-4517-BF12-996432B561D8}"/>
              </a:ext>
            </a:extLst>
          </p:cNvPr>
          <p:cNvSpPr/>
          <p:nvPr/>
        </p:nvSpPr>
        <p:spPr>
          <a:xfrm>
            <a:off x="1053798" y="1394767"/>
            <a:ext cx="10567372" cy="5132943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9FD978-8BEF-43A6-806B-4D5CFEFB3986}"/>
              </a:ext>
            </a:extLst>
          </p:cNvPr>
          <p:cNvSpPr/>
          <p:nvPr/>
        </p:nvSpPr>
        <p:spPr>
          <a:xfrm>
            <a:off x="1549763" y="1560234"/>
            <a:ext cx="9972763" cy="203132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189" indent="-1711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Google </a:t>
            </a:r>
            <a:r>
              <a:rPr lang="en-GB" err="1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Colab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 is a free </a:t>
            </a:r>
            <a:r>
              <a:rPr lang="en-GB" err="1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Jupyter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 notebook environment that requires no setup and runs entirely in the cloud</a:t>
            </a:r>
          </a:p>
          <a:p>
            <a:pPr marL="457189" indent="-1711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With </a:t>
            </a:r>
            <a:r>
              <a:rPr lang="en-GB" err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Colab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 you can write and execute code, save and share your analyses, and access powerful computing resources, all for free from your browser</a:t>
            </a:r>
            <a:endParaRPr lang="en-GB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  <a:p>
            <a:pPr marL="457189" indent="-1711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You can access Google </a:t>
            </a:r>
            <a:r>
              <a:rPr lang="en-GB" err="1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Colab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 from here: 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https://colab.research.google.com/notebooks/</a:t>
            </a:r>
            <a:endParaRPr lang="en-GB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  <a:p>
            <a:pPr marL="457189" indent="-1711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You can either create a new notebook, upload a notebook, or connect to a notebook saved in Google Drive or GitHub</a:t>
            </a:r>
            <a:endParaRPr lang="en-GB" sz="2200">
              <a:cs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0C5E7F-2081-46AF-8077-BE62F262DD46}"/>
              </a:ext>
            </a:extLst>
          </p:cNvPr>
          <p:cNvGrpSpPr/>
          <p:nvPr/>
        </p:nvGrpSpPr>
        <p:grpSpPr>
          <a:xfrm rot="5400000" flipV="1">
            <a:off x="11228865" y="1249236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3FEEB3C-D301-4E85-A5A6-6017034C36AE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F89B36-9074-4937-9C3F-287B18FF6B4D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809A2D-8D7D-4E9C-A7B9-9E082B7F452C}"/>
              </a:ext>
            </a:extLst>
          </p:cNvPr>
          <p:cNvGrpSpPr/>
          <p:nvPr/>
        </p:nvGrpSpPr>
        <p:grpSpPr>
          <a:xfrm flipH="1">
            <a:off x="11232085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06DBEB-B52B-41B2-8A47-7EAAE1064818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1E7FCB-B683-448C-A7C5-3540C02647AC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8FAF68-A442-4569-8B10-EF058FEECD9A}"/>
              </a:ext>
            </a:extLst>
          </p:cNvPr>
          <p:cNvGrpSpPr/>
          <p:nvPr/>
        </p:nvGrpSpPr>
        <p:grpSpPr>
          <a:xfrm>
            <a:off x="932671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C3054B-B94E-41FD-A419-65B97844929D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7FB3338-EC64-4DF5-9AE8-F2DD4EAE7EEC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A8A6AD-5C38-4E40-A9E2-48105A18AE64}"/>
              </a:ext>
            </a:extLst>
          </p:cNvPr>
          <p:cNvGrpSpPr/>
          <p:nvPr/>
        </p:nvGrpSpPr>
        <p:grpSpPr>
          <a:xfrm>
            <a:off x="3038310" y="3961237"/>
            <a:ext cx="6790911" cy="1776219"/>
            <a:chOff x="3064813" y="4246074"/>
            <a:chExt cx="6790910" cy="1776218"/>
          </a:xfrm>
        </p:grpSpPr>
        <p:sp>
          <p:nvSpPr>
            <p:cNvPr id="37" name="Rounded Rectangle 30">
              <a:extLst>
                <a:ext uri="{FF2B5EF4-FFF2-40B4-BE49-F238E27FC236}">
                  <a16:creationId xmlns:a16="http://schemas.microsoft.com/office/drawing/2014/main" id="{2BAED705-C2F4-4C68-BAB6-18A8D558F2BE}"/>
                </a:ext>
              </a:extLst>
            </p:cNvPr>
            <p:cNvSpPr/>
            <p:nvPr/>
          </p:nvSpPr>
          <p:spPr>
            <a:xfrm>
              <a:off x="3064813" y="4246074"/>
              <a:ext cx="6790910" cy="177621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5" descr="A picture containing drawing&#10;&#10;Description generated with very high confidence">
              <a:extLst>
                <a:ext uri="{FF2B5EF4-FFF2-40B4-BE49-F238E27FC236}">
                  <a16:creationId xmlns:a16="http://schemas.microsoft.com/office/drawing/2014/main" id="{040E3070-2B84-459E-A1C7-8B21D4B3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58239" y="4491417"/>
              <a:ext cx="1282598" cy="1282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88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CDING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Google </a:t>
            </a:r>
            <a:r>
              <a:rPr lang="en-US" sz="3200" dirty="0" err="1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Colab</a:t>
            </a:r>
            <a:endParaRPr lang="en-US" sz="32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pic>
        <p:nvPicPr>
          <p:cNvPr id="14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8EEBA75-8442-4D93-83EB-B733F0A87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6" t="3925" r="10809" b="15327"/>
          <a:stretch/>
        </p:blipFill>
        <p:spPr>
          <a:xfrm>
            <a:off x="1302565" y="2221230"/>
            <a:ext cx="4522413" cy="28396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F090CF2-5AA7-4C8D-AC57-31D053A24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9" t="3631" r="794" b="5866"/>
          <a:stretch/>
        </p:blipFill>
        <p:spPr>
          <a:xfrm>
            <a:off x="6222342" y="2221230"/>
            <a:ext cx="5434757" cy="28488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0DD42D-9E56-4FE0-8573-A60EEE54017A}"/>
              </a:ext>
            </a:extLst>
          </p:cNvPr>
          <p:cNvSpPr txBox="1"/>
          <p:nvPr/>
        </p:nvSpPr>
        <p:spPr>
          <a:xfrm>
            <a:off x="2105421" y="5676123"/>
            <a:ext cx="28091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latin typeface="Tw Cen MT" panose="020B0602020104020603" pitchFamily="34" charset="0"/>
              </a:rPr>
              <a:t>Upload/ Connect to Files</a:t>
            </a:r>
            <a:endParaRPr lang="en-GB" sz="2000" b="1" dirty="0"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082C0-8227-465D-9CFA-A0AF6768A0C7}"/>
              </a:ext>
            </a:extLst>
          </p:cNvPr>
          <p:cNvSpPr txBox="1"/>
          <p:nvPr/>
        </p:nvSpPr>
        <p:spPr>
          <a:xfrm>
            <a:off x="7792050" y="5714361"/>
            <a:ext cx="28091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latin typeface="Tw Cen MT" panose="020B0602020104020603" pitchFamily="34" charset="0"/>
              </a:rPr>
              <a:t>Google </a:t>
            </a:r>
            <a:r>
              <a:rPr lang="en-GB" sz="2000" b="1" dirty="0" err="1">
                <a:latin typeface="Tw Cen MT" panose="020B0602020104020603" pitchFamily="34" charset="0"/>
              </a:rPr>
              <a:t>Colab</a:t>
            </a:r>
            <a:r>
              <a:rPr lang="en-GB" sz="2000" b="1" dirty="0">
                <a:latin typeface="Tw Cen MT" panose="020B0602020104020603" pitchFamily="34" charset="0"/>
              </a:rPr>
              <a:t> Notebook</a:t>
            </a:r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63974-55FB-42C6-820E-FFD3BF07EEF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4" name="Freeform: Shape 46">
            <a:extLst>
              <a:ext uri="{FF2B5EF4-FFF2-40B4-BE49-F238E27FC236}">
                <a16:creationId xmlns:a16="http://schemas.microsoft.com/office/drawing/2014/main" id="{81B71EE6-580F-4B46-91B0-2CAFF90D96C2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500390-023D-4A18-9001-D31773E4C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833715-F9B9-4A34-845C-DC683D00383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71038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CDING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Connecting Google </a:t>
            </a:r>
            <a:r>
              <a:rPr lang="en-US" sz="3200" dirty="0" err="1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Colab</a:t>
            </a:r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 to my </a:t>
            </a:r>
            <a:r>
              <a:rPr lang="en-US" sz="3200" dirty="0" err="1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Github</a:t>
            </a:r>
            <a:endParaRPr lang="en-US" sz="32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63974-55FB-42C6-820E-FFD3BF07EEF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4" name="Freeform: Shape 46">
            <a:extLst>
              <a:ext uri="{FF2B5EF4-FFF2-40B4-BE49-F238E27FC236}">
                <a16:creationId xmlns:a16="http://schemas.microsoft.com/office/drawing/2014/main" id="{81B71EE6-580F-4B46-91B0-2CAFF90D96C2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500390-023D-4A18-9001-D31773E4C6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833715-F9B9-4A34-845C-DC683D00383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2050" name="Picture 2" descr="Image result for github logo">
            <a:extLst>
              <a:ext uri="{FF2B5EF4-FFF2-40B4-BE49-F238E27FC236}">
                <a16:creationId xmlns:a16="http://schemas.microsoft.com/office/drawing/2014/main" id="{C9F6269F-2474-45B1-9845-81D150B3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549" y="2771631"/>
            <a:ext cx="2794763" cy="2661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C697DD-F763-4E89-8DC0-DCD7D9ACE498}"/>
              </a:ext>
            </a:extLst>
          </p:cNvPr>
          <p:cNvSpPr txBox="1"/>
          <p:nvPr/>
        </p:nvSpPr>
        <p:spPr>
          <a:xfrm>
            <a:off x="4492487" y="2104700"/>
            <a:ext cx="297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 knows what GitHub is?!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B6094-8D8B-4B86-B22C-E5B5740031DD}"/>
              </a:ext>
            </a:extLst>
          </p:cNvPr>
          <p:cNvSpPr txBox="1"/>
          <p:nvPr/>
        </p:nvSpPr>
        <p:spPr>
          <a:xfrm>
            <a:off x="4607615" y="6171074"/>
            <a:ext cx="297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HINT: # means comment out.</a:t>
            </a:r>
          </a:p>
        </p:txBody>
      </p:sp>
    </p:spTree>
    <p:extLst>
      <p:ext uri="{BB962C8B-B14F-4D97-AF65-F5344CB8AC3E}">
        <p14:creationId xmlns:p14="http://schemas.microsoft.com/office/powerpoint/2010/main" val="345225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3779745" y="2679741"/>
            <a:ext cx="6791602" cy="230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Data Types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Variables, Naming Conventions &amp; Print Function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Operations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 and Functions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basics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0616ED-5DD8-43CD-9227-B0781AD22CB8}"/>
              </a:ext>
            </a:extLst>
          </p:cNvPr>
          <p:cNvSpPr/>
          <p:nvPr/>
        </p:nvSpPr>
        <p:spPr>
          <a:xfrm>
            <a:off x="4121102" y="2905149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F20DA-C2AE-4D26-B13F-FC4FF04225BF}"/>
              </a:ext>
            </a:extLst>
          </p:cNvPr>
          <p:cNvSpPr/>
          <p:nvPr/>
        </p:nvSpPr>
        <p:spPr>
          <a:xfrm>
            <a:off x="4140275" y="3787596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4AFF01-65AF-4278-A383-2537EB6063D1}"/>
              </a:ext>
            </a:extLst>
          </p:cNvPr>
          <p:cNvSpPr/>
          <p:nvPr/>
        </p:nvSpPr>
        <p:spPr>
          <a:xfrm>
            <a:off x="4140275" y="3343308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1EEDE4-756F-4C54-838D-00AD6C6FCB31}"/>
              </a:ext>
            </a:extLst>
          </p:cNvPr>
          <p:cNvSpPr/>
          <p:nvPr/>
        </p:nvSpPr>
        <p:spPr>
          <a:xfrm>
            <a:off x="4140275" y="4231884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44C9DABD-EA4C-4F63-BF02-D8C2AAFE1F7D}"/>
              </a:ext>
            </a:extLst>
          </p:cNvPr>
          <p:cNvSpPr/>
          <p:nvPr/>
        </p:nvSpPr>
        <p:spPr>
          <a:xfrm>
            <a:off x="3537582" y="2863807"/>
            <a:ext cx="275228" cy="1746507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23D36-34E8-4A8C-8AB5-89CE1522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065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6284861" y="2068153"/>
            <a:ext cx="6791602" cy="419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Number Operations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Boolean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Lists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Tuples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Sets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Dictionaries</a:t>
            </a: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Data Types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0616ED-5DD8-43CD-9227-B0781AD22CB8}"/>
              </a:ext>
            </a:extLst>
          </p:cNvPr>
          <p:cNvSpPr/>
          <p:nvPr/>
        </p:nvSpPr>
        <p:spPr>
          <a:xfrm>
            <a:off x="7585725" y="2261966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F20DA-C2AE-4D26-B13F-FC4FF04225BF}"/>
              </a:ext>
            </a:extLst>
          </p:cNvPr>
          <p:cNvSpPr/>
          <p:nvPr/>
        </p:nvSpPr>
        <p:spPr>
          <a:xfrm>
            <a:off x="7604898" y="3144413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A40EBD-CCB6-4943-BD79-962065600027}"/>
              </a:ext>
            </a:extLst>
          </p:cNvPr>
          <p:cNvSpPr/>
          <p:nvPr/>
        </p:nvSpPr>
        <p:spPr>
          <a:xfrm>
            <a:off x="7604898" y="3574742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4AFF01-65AF-4278-A383-2537EB6063D1}"/>
              </a:ext>
            </a:extLst>
          </p:cNvPr>
          <p:cNvSpPr/>
          <p:nvPr/>
        </p:nvSpPr>
        <p:spPr>
          <a:xfrm>
            <a:off x="7604898" y="2700125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B2086D-0C3F-43C7-8C0D-AA5250D21590}"/>
              </a:ext>
            </a:extLst>
          </p:cNvPr>
          <p:cNvSpPr/>
          <p:nvPr/>
        </p:nvSpPr>
        <p:spPr>
          <a:xfrm>
            <a:off x="7604898" y="4027436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3BDB745-71AB-474C-88F4-74A15632F057}"/>
              </a:ext>
            </a:extLst>
          </p:cNvPr>
          <p:cNvSpPr/>
          <p:nvPr/>
        </p:nvSpPr>
        <p:spPr>
          <a:xfrm>
            <a:off x="7604898" y="4479073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04C163-0CFD-4B3B-A817-A5718BC04D8C}"/>
              </a:ext>
            </a:extLst>
          </p:cNvPr>
          <p:cNvSpPr/>
          <p:nvPr/>
        </p:nvSpPr>
        <p:spPr>
          <a:xfrm>
            <a:off x="7606182" y="4934363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598C7-E0D4-40BE-8014-ECF6AB7B80FF}"/>
              </a:ext>
            </a:extLst>
          </p:cNvPr>
          <p:cNvSpPr txBox="1"/>
          <p:nvPr/>
        </p:nvSpPr>
        <p:spPr>
          <a:xfrm>
            <a:off x="2883015" y="3418128"/>
            <a:ext cx="4522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Data Types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F2128E61-1CD2-4810-B9B9-74908B6D034F}"/>
              </a:ext>
            </a:extLst>
          </p:cNvPr>
          <p:cNvSpPr/>
          <p:nvPr/>
        </p:nvSpPr>
        <p:spPr>
          <a:xfrm>
            <a:off x="3392986" y="2949600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6F716DF-1DC0-44E5-B66A-8D2FBB602FDD}"/>
              </a:ext>
            </a:extLst>
          </p:cNvPr>
          <p:cNvSpPr/>
          <p:nvPr/>
        </p:nvSpPr>
        <p:spPr>
          <a:xfrm>
            <a:off x="6810654" y="2068153"/>
            <a:ext cx="275228" cy="3191005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156FBE-2A0E-4941-88C7-A402384F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36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E16F0B8AE73E409B3295F85906CBA4" ma:contentTypeVersion="12" ma:contentTypeDescription="Create a new document." ma:contentTypeScope="" ma:versionID="0df84648fd515e6fef1a69460db0b7cc">
  <xsd:schema xmlns:xsd="http://www.w3.org/2001/XMLSchema" xmlns:xs="http://www.w3.org/2001/XMLSchema" xmlns:p="http://schemas.microsoft.com/office/2006/metadata/properties" xmlns:ns2="6959072d-3285-4a4d-b05c-6c49840fa83e" xmlns:ns3="cc149ce2-ca59-4713-bd06-558a71b9efc8" targetNamespace="http://schemas.microsoft.com/office/2006/metadata/properties" ma:root="true" ma:fieldsID="587da112d535f60a641660e4a1c11f42" ns2:_="" ns3:_="">
    <xsd:import namespace="6959072d-3285-4a4d-b05c-6c49840fa83e"/>
    <xsd:import namespace="cc149ce2-ca59-4713-bd06-558a71b9e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59072d-3285-4a4d-b05c-6c49840fa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49ce2-ca59-4713-bd06-558a71b9ef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46ED03-ECC2-4E95-9BBD-B776A8766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59072d-3285-4a4d-b05c-6c49840fa83e"/>
    <ds:schemaRef ds:uri="cc149ce2-ca59-4713-bd06-558a71b9e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459394-8DB1-4979-9531-87009A19AC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E58BD5-574B-44E1-95F4-95F30F1AEB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3023</Words>
  <Application>Microsoft Office PowerPoint</Application>
  <PresentationFormat>Widescreen</PresentationFormat>
  <Paragraphs>454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inherit</vt:lpstr>
      <vt:lpstr>Open Sans Semibold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Paver</dc:creator>
  <cp:lastModifiedBy>James Smith</cp:lastModifiedBy>
  <cp:revision>6</cp:revision>
  <dcterms:created xsi:type="dcterms:W3CDTF">2020-02-04T15:02:02Z</dcterms:created>
  <dcterms:modified xsi:type="dcterms:W3CDTF">2020-03-04T13:11:26Z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0x010100BCE16F0B8AE73E409B3295F85906CBA4</vt:lpwstr>
  </property>
</Properties>
</file>